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slideLayouts/slideLayout10.xml" ContentType="application/vnd.openxmlformats-officedocument.presentationml.slideLayout+xml"/>
  <Default Extension="gif" ContentType="image/gif"/>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notesSlides/notesSlide13.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35"/>
  </p:notesMasterIdLst>
  <p:sldIdLst>
    <p:sldId id="410" r:id="rId2"/>
    <p:sldId id="432" r:id="rId3"/>
    <p:sldId id="384" r:id="rId4"/>
    <p:sldId id="415" r:id="rId5"/>
    <p:sldId id="416" r:id="rId6"/>
    <p:sldId id="399" r:id="rId7"/>
    <p:sldId id="405" r:id="rId8"/>
    <p:sldId id="417" r:id="rId9"/>
    <p:sldId id="392" r:id="rId10"/>
    <p:sldId id="400" r:id="rId11"/>
    <p:sldId id="349" r:id="rId12"/>
    <p:sldId id="423" r:id="rId13"/>
    <p:sldId id="424" r:id="rId14"/>
    <p:sldId id="425" r:id="rId15"/>
    <p:sldId id="433" r:id="rId16"/>
    <p:sldId id="426" r:id="rId17"/>
    <p:sldId id="259" r:id="rId18"/>
    <p:sldId id="350" r:id="rId19"/>
    <p:sldId id="351" r:id="rId20"/>
    <p:sldId id="360" r:id="rId21"/>
    <p:sldId id="361" r:id="rId22"/>
    <p:sldId id="362" r:id="rId23"/>
    <p:sldId id="414" r:id="rId24"/>
    <p:sldId id="427" r:id="rId25"/>
    <p:sldId id="428" r:id="rId26"/>
    <p:sldId id="429" r:id="rId27"/>
    <p:sldId id="430" r:id="rId28"/>
    <p:sldId id="434" r:id="rId29"/>
    <p:sldId id="435" r:id="rId30"/>
    <p:sldId id="436" r:id="rId31"/>
    <p:sldId id="437" r:id="rId32"/>
    <p:sldId id="438" r:id="rId33"/>
    <p:sldId id="439" r:id="rId34"/>
  </p:sldIdLst>
  <p:sldSz cx="10080625" cy="5670550"/>
  <p:notesSz cx="7099300" cy="10234613"/>
  <p:defaultTextStyle>
    <a:defPPr>
      <a:defRPr lang="en-GB"/>
    </a:defPPr>
    <a:lvl1pPr algn="l" defTabSz="449263" rtl="0" eaLnBrk="0" fontAlgn="base" hangingPunct="0">
      <a:lnSpc>
        <a:spcPct val="93000"/>
      </a:lnSpc>
      <a:spcBef>
        <a:spcPct val="0"/>
      </a:spcBef>
      <a:spcAft>
        <a:spcPct val="0"/>
      </a:spcAft>
      <a:buClr>
        <a:srgbClr val="000000"/>
      </a:buClr>
      <a:buSzPct val="100000"/>
      <a:buFont typeface="Times New Roman" pitchFamily="18" charset="0"/>
      <a:defRPr kern="1200">
        <a:solidFill>
          <a:schemeClr val="bg1"/>
        </a:solidFill>
        <a:latin typeface="Arial" charset="0"/>
        <a:ea typeface="Arial Unicode MS" pitchFamily="34" charset="-128"/>
        <a:cs typeface="Arial Unicode MS" pitchFamily="34" charset="-128"/>
      </a:defRPr>
    </a:lvl1pPr>
    <a:lvl2pPr marL="742950" indent="-285750" algn="l" defTabSz="449263" rtl="0" eaLnBrk="0" fontAlgn="base" hangingPunct="0">
      <a:lnSpc>
        <a:spcPct val="93000"/>
      </a:lnSpc>
      <a:spcBef>
        <a:spcPct val="0"/>
      </a:spcBef>
      <a:spcAft>
        <a:spcPct val="0"/>
      </a:spcAft>
      <a:buClr>
        <a:srgbClr val="000000"/>
      </a:buClr>
      <a:buSzPct val="100000"/>
      <a:buFont typeface="Times New Roman" pitchFamily="18" charset="0"/>
      <a:defRPr kern="1200">
        <a:solidFill>
          <a:schemeClr val="bg1"/>
        </a:solidFill>
        <a:latin typeface="Arial" charset="0"/>
        <a:ea typeface="Arial Unicode MS" pitchFamily="34" charset="-128"/>
        <a:cs typeface="Arial Unicode MS" pitchFamily="34" charset="-128"/>
      </a:defRPr>
    </a:lvl2pPr>
    <a:lvl3pPr marL="1143000" indent="-228600" algn="l" defTabSz="449263" rtl="0" eaLnBrk="0" fontAlgn="base" hangingPunct="0">
      <a:lnSpc>
        <a:spcPct val="93000"/>
      </a:lnSpc>
      <a:spcBef>
        <a:spcPct val="0"/>
      </a:spcBef>
      <a:spcAft>
        <a:spcPct val="0"/>
      </a:spcAft>
      <a:buClr>
        <a:srgbClr val="000000"/>
      </a:buClr>
      <a:buSzPct val="100000"/>
      <a:buFont typeface="Times New Roman" pitchFamily="18" charset="0"/>
      <a:defRPr kern="1200">
        <a:solidFill>
          <a:schemeClr val="bg1"/>
        </a:solidFill>
        <a:latin typeface="Arial" charset="0"/>
        <a:ea typeface="Arial Unicode MS" pitchFamily="34" charset="-128"/>
        <a:cs typeface="Arial Unicode MS" pitchFamily="34" charset="-128"/>
      </a:defRPr>
    </a:lvl3pPr>
    <a:lvl4pPr marL="1600200" indent="-228600" algn="l" defTabSz="449263" rtl="0" eaLnBrk="0" fontAlgn="base" hangingPunct="0">
      <a:lnSpc>
        <a:spcPct val="93000"/>
      </a:lnSpc>
      <a:spcBef>
        <a:spcPct val="0"/>
      </a:spcBef>
      <a:spcAft>
        <a:spcPct val="0"/>
      </a:spcAft>
      <a:buClr>
        <a:srgbClr val="000000"/>
      </a:buClr>
      <a:buSzPct val="100000"/>
      <a:buFont typeface="Times New Roman" pitchFamily="18" charset="0"/>
      <a:defRPr kern="1200">
        <a:solidFill>
          <a:schemeClr val="bg1"/>
        </a:solidFill>
        <a:latin typeface="Arial" charset="0"/>
        <a:ea typeface="Arial Unicode MS" pitchFamily="34" charset="-128"/>
        <a:cs typeface="Arial Unicode MS" pitchFamily="34" charset="-128"/>
      </a:defRPr>
    </a:lvl4pPr>
    <a:lvl5pPr marL="2057400" indent="-228600" algn="l" defTabSz="449263" rtl="0" eaLnBrk="0" fontAlgn="base" hangingPunct="0">
      <a:lnSpc>
        <a:spcPct val="93000"/>
      </a:lnSpc>
      <a:spcBef>
        <a:spcPct val="0"/>
      </a:spcBef>
      <a:spcAft>
        <a:spcPct val="0"/>
      </a:spcAft>
      <a:buClr>
        <a:srgbClr val="000000"/>
      </a:buClr>
      <a:buSzPct val="100000"/>
      <a:buFont typeface="Times New Roman" pitchFamily="18" charset="0"/>
      <a:defRPr kern="1200">
        <a:solidFill>
          <a:schemeClr val="bg1"/>
        </a:solidFill>
        <a:latin typeface="Arial" charset="0"/>
        <a:ea typeface="Arial Unicode MS" pitchFamily="34" charset="-128"/>
        <a:cs typeface="Arial Unicode MS" pitchFamily="34" charset="-128"/>
      </a:defRPr>
    </a:lvl5pPr>
    <a:lvl6pPr marL="2286000" algn="l" defTabSz="914400" rtl="0" eaLnBrk="1" latinLnBrk="0" hangingPunct="1">
      <a:defRPr kern="1200">
        <a:solidFill>
          <a:schemeClr val="bg1"/>
        </a:solidFill>
        <a:latin typeface="Arial" charset="0"/>
        <a:ea typeface="Arial Unicode MS" pitchFamily="34" charset="-128"/>
        <a:cs typeface="Arial Unicode MS" pitchFamily="34" charset="-128"/>
      </a:defRPr>
    </a:lvl6pPr>
    <a:lvl7pPr marL="2743200" algn="l" defTabSz="914400" rtl="0" eaLnBrk="1" latinLnBrk="0" hangingPunct="1">
      <a:defRPr kern="1200">
        <a:solidFill>
          <a:schemeClr val="bg1"/>
        </a:solidFill>
        <a:latin typeface="Arial" charset="0"/>
        <a:ea typeface="Arial Unicode MS" pitchFamily="34" charset="-128"/>
        <a:cs typeface="Arial Unicode MS" pitchFamily="34" charset="-128"/>
      </a:defRPr>
    </a:lvl7pPr>
    <a:lvl8pPr marL="3200400" algn="l" defTabSz="914400" rtl="0" eaLnBrk="1" latinLnBrk="0" hangingPunct="1">
      <a:defRPr kern="1200">
        <a:solidFill>
          <a:schemeClr val="bg1"/>
        </a:solidFill>
        <a:latin typeface="Arial" charset="0"/>
        <a:ea typeface="Arial Unicode MS" pitchFamily="34" charset="-128"/>
        <a:cs typeface="Arial Unicode MS" pitchFamily="34" charset="-128"/>
      </a:defRPr>
    </a:lvl8pPr>
    <a:lvl9pPr marL="3657600" algn="l" defTabSz="914400" rtl="0" eaLnBrk="1" latinLnBrk="0" hangingPunct="1">
      <a:defRPr kern="1200">
        <a:solidFill>
          <a:schemeClr val="bg1"/>
        </a:solidFill>
        <a:latin typeface="Arial" charset="0"/>
        <a:ea typeface="Arial Unicode MS" pitchFamily="34" charset="-128"/>
        <a:cs typeface="Arial Unicode MS" pitchFamily="34" charset="-128"/>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showPr>
</p:presentationPr>
</file>

<file path=ppt/tableStyles.xml><?xml version="1.0" encoding="utf-8"?>
<a:tblStyleLst xmlns:a="http://schemas.openxmlformats.org/drawingml/2006/main" def="{5C22544A-7EE6-4342-B048-85BDC9FD1C3A}">
  <a:tblStyle styleId="{5C22544A-7EE6-4342-B048-85BDC9FD1C3A}" styleName="Styl pośredni 2 — Ak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Styl pośredni 2 — Ak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Styl pośredni 2 — Ak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5588" autoAdjust="0"/>
    <p:restoredTop sz="94624" autoAdjust="0"/>
  </p:normalViewPr>
  <p:slideViewPr>
    <p:cSldViewPr>
      <p:cViewPr varScale="1">
        <p:scale>
          <a:sx n="84" d="100"/>
          <a:sy n="84" d="100"/>
        </p:scale>
        <p:origin x="-720" y="-78"/>
      </p:cViewPr>
      <p:guideLst>
        <p:guide orient="horz" pos="2160"/>
        <p:guide pos="2880"/>
      </p:guideLst>
    </p:cSldViewPr>
  </p:slideViewPr>
  <p:outlineViewPr>
    <p:cViewPr varScale="1">
      <p:scale>
        <a:sx n="170" d="200"/>
        <a:sy n="170" d="200"/>
      </p:scale>
      <p:origin x="0" y="0"/>
    </p:cViewPr>
  </p:outlineViewPr>
  <p:notesTextViewPr>
    <p:cViewPr>
      <p:scale>
        <a:sx n="1" d="1"/>
        <a:sy n="1" d="1"/>
      </p:scale>
      <p:origin x="0" y="0"/>
    </p:cViewPr>
  </p:notesTextViewPr>
  <p:notesViewPr>
    <p:cSldViewPr>
      <p:cViewPr varScale="1">
        <p:scale>
          <a:sx n="59" d="100"/>
          <a:sy n="59" d="100"/>
        </p:scale>
        <p:origin x="-1752" y="-72"/>
      </p:cViewPr>
      <p:guideLst>
        <p:guide orient="horz" pos="2757"/>
        <p:guide pos="2028"/>
      </p:guideLst>
    </p:cSldViewPr>
  </p:notes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1202" name="AutoShape 1"/>
          <p:cNvSpPr>
            <a:spLocks noChangeArrowheads="1"/>
          </p:cNvSpPr>
          <p:nvPr/>
        </p:nvSpPr>
        <p:spPr bwMode="auto">
          <a:xfrm>
            <a:off x="0" y="0"/>
            <a:ext cx="7099300" cy="10234613"/>
          </a:xfrm>
          <a:prstGeom prst="roundRect">
            <a:avLst>
              <a:gd name="adj" fmla="val 19"/>
            </a:avLst>
          </a:prstGeom>
          <a:solidFill>
            <a:srgbClr val="FFFFFF"/>
          </a:solidFill>
          <a:ln w="9525">
            <a:noFill/>
            <a:round/>
            <a:headEnd/>
            <a:tailEnd/>
          </a:ln>
          <a:effectLst/>
        </p:spPr>
        <p:txBody>
          <a:bodyPr wrap="none" lIns="86841" tIns="43420" rIns="86841" bIns="43420" anchor="ctr"/>
          <a:lstStyle/>
          <a:p>
            <a:endParaRPr lang="pl-PL" altLang="pl-PL"/>
          </a:p>
        </p:txBody>
      </p:sp>
      <p:sp>
        <p:nvSpPr>
          <p:cNvPr id="51203" name="AutoShape 2"/>
          <p:cNvSpPr>
            <a:spLocks noChangeArrowheads="1"/>
          </p:cNvSpPr>
          <p:nvPr/>
        </p:nvSpPr>
        <p:spPr bwMode="auto">
          <a:xfrm>
            <a:off x="0" y="0"/>
            <a:ext cx="7099300" cy="10234613"/>
          </a:xfrm>
          <a:prstGeom prst="roundRect">
            <a:avLst>
              <a:gd name="adj" fmla="val 19"/>
            </a:avLst>
          </a:prstGeom>
          <a:solidFill>
            <a:srgbClr val="FFFFFF"/>
          </a:solidFill>
          <a:ln w="9525">
            <a:noFill/>
            <a:round/>
            <a:headEnd/>
            <a:tailEnd/>
          </a:ln>
          <a:effectLst/>
        </p:spPr>
        <p:txBody>
          <a:bodyPr wrap="none" lIns="86841" tIns="43420" rIns="86841" bIns="43420" anchor="ctr"/>
          <a:lstStyle/>
          <a:p>
            <a:endParaRPr lang="pl-PL" altLang="pl-PL"/>
          </a:p>
        </p:txBody>
      </p:sp>
      <p:sp>
        <p:nvSpPr>
          <p:cNvPr id="51204" name="AutoShape 3"/>
          <p:cNvSpPr>
            <a:spLocks noChangeArrowheads="1"/>
          </p:cNvSpPr>
          <p:nvPr/>
        </p:nvSpPr>
        <p:spPr bwMode="auto">
          <a:xfrm>
            <a:off x="0" y="0"/>
            <a:ext cx="7099300" cy="10234613"/>
          </a:xfrm>
          <a:prstGeom prst="roundRect">
            <a:avLst>
              <a:gd name="adj" fmla="val 19"/>
            </a:avLst>
          </a:prstGeom>
          <a:solidFill>
            <a:srgbClr val="FFFFFF"/>
          </a:solidFill>
          <a:ln w="9525">
            <a:noFill/>
            <a:round/>
            <a:headEnd/>
            <a:tailEnd/>
          </a:ln>
          <a:effectLst/>
        </p:spPr>
        <p:txBody>
          <a:bodyPr wrap="none" lIns="86841" tIns="43420" rIns="86841" bIns="43420" anchor="ctr"/>
          <a:lstStyle/>
          <a:p>
            <a:endParaRPr lang="pl-PL" altLang="pl-PL"/>
          </a:p>
        </p:txBody>
      </p:sp>
      <p:sp>
        <p:nvSpPr>
          <p:cNvPr id="51205" name="AutoShape 4"/>
          <p:cNvSpPr>
            <a:spLocks noChangeArrowheads="1"/>
          </p:cNvSpPr>
          <p:nvPr/>
        </p:nvSpPr>
        <p:spPr bwMode="auto">
          <a:xfrm>
            <a:off x="0" y="0"/>
            <a:ext cx="7099300" cy="10234613"/>
          </a:xfrm>
          <a:prstGeom prst="roundRect">
            <a:avLst>
              <a:gd name="adj" fmla="val 19"/>
            </a:avLst>
          </a:prstGeom>
          <a:solidFill>
            <a:srgbClr val="FFFFFF"/>
          </a:solidFill>
          <a:ln w="9525">
            <a:noFill/>
            <a:round/>
            <a:headEnd/>
            <a:tailEnd/>
          </a:ln>
          <a:effectLst/>
        </p:spPr>
        <p:txBody>
          <a:bodyPr wrap="none" lIns="86841" tIns="43420" rIns="86841" bIns="43420" anchor="ctr"/>
          <a:lstStyle/>
          <a:p>
            <a:endParaRPr lang="pl-PL" altLang="pl-PL"/>
          </a:p>
        </p:txBody>
      </p:sp>
      <p:sp>
        <p:nvSpPr>
          <p:cNvPr id="51206" name="AutoShape 5"/>
          <p:cNvSpPr>
            <a:spLocks noChangeArrowheads="1"/>
          </p:cNvSpPr>
          <p:nvPr/>
        </p:nvSpPr>
        <p:spPr bwMode="auto">
          <a:xfrm>
            <a:off x="0" y="0"/>
            <a:ext cx="7099300" cy="10234613"/>
          </a:xfrm>
          <a:prstGeom prst="roundRect">
            <a:avLst>
              <a:gd name="adj" fmla="val 19"/>
            </a:avLst>
          </a:prstGeom>
          <a:solidFill>
            <a:srgbClr val="FFFFFF"/>
          </a:solidFill>
          <a:ln w="9525">
            <a:noFill/>
            <a:round/>
            <a:headEnd/>
            <a:tailEnd/>
          </a:ln>
          <a:effectLst/>
        </p:spPr>
        <p:txBody>
          <a:bodyPr wrap="none" lIns="86841" tIns="43420" rIns="86841" bIns="43420" anchor="ctr"/>
          <a:lstStyle/>
          <a:p>
            <a:endParaRPr lang="pl-PL" altLang="pl-PL"/>
          </a:p>
        </p:txBody>
      </p:sp>
      <p:sp>
        <p:nvSpPr>
          <p:cNvPr id="51207" name="AutoShape 6"/>
          <p:cNvSpPr>
            <a:spLocks noChangeArrowheads="1"/>
          </p:cNvSpPr>
          <p:nvPr/>
        </p:nvSpPr>
        <p:spPr bwMode="auto">
          <a:xfrm>
            <a:off x="0" y="0"/>
            <a:ext cx="7099300" cy="10234613"/>
          </a:xfrm>
          <a:prstGeom prst="roundRect">
            <a:avLst>
              <a:gd name="adj" fmla="val 19"/>
            </a:avLst>
          </a:prstGeom>
          <a:solidFill>
            <a:srgbClr val="FFFFFF"/>
          </a:solidFill>
          <a:ln w="9525">
            <a:noFill/>
            <a:round/>
            <a:headEnd/>
            <a:tailEnd/>
          </a:ln>
          <a:effectLst/>
        </p:spPr>
        <p:txBody>
          <a:bodyPr wrap="none" lIns="86841" tIns="43420" rIns="86841" bIns="43420" anchor="ctr"/>
          <a:lstStyle/>
          <a:p>
            <a:endParaRPr lang="pl-PL" altLang="pl-PL"/>
          </a:p>
        </p:txBody>
      </p:sp>
      <p:sp>
        <p:nvSpPr>
          <p:cNvPr id="51208" name="AutoShape 7"/>
          <p:cNvSpPr>
            <a:spLocks noChangeArrowheads="1"/>
          </p:cNvSpPr>
          <p:nvPr/>
        </p:nvSpPr>
        <p:spPr bwMode="auto">
          <a:xfrm>
            <a:off x="0" y="0"/>
            <a:ext cx="7099300" cy="10234613"/>
          </a:xfrm>
          <a:prstGeom prst="roundRect">
            <a:avLst>
              <a:gd name="adj" fmla="val 19"/>
            </a:avLst>
          </a:prstGeom>
          <a:solidFill>
            <a:srgbClr val="FFFFFF"/>
          </a:solidFill>
          <a:ln w="9525">
            <a:noFill/>
            <a:round/>
            <a:headEnd/>
            <a:tailEnd/>
          </a:ln>
          <a:effectLst/>
        </p:spPr>
        <p:txBody>
          <a:bodyPr wrap="none" lIns="86841" tIns="43420" rIns="86841" bIns="43420" anchor="ctr"/>
          <a:lstStyle/>
          <a:p>
            <a:endParaRPr lang="pl-PL" altLang="pl-PL"/>
          </a:p>
        </p:txBody>
      </p:sp>
      <p:sp>
        <p:nvSpPr>
          <p:cNvPr id="51209" name="AutoShape 8"/>
          <p:cNvSpPr>
            <a:spLocks noChangeArrowheads="1"/>
          </p:cNvSpPr>
          <p:nvPr/>
        </p:nvSpPr>
        <p:spPr bwMode="auto">
          <a:xfrm>
            <a:off x="0" y="0"/>
            <a:ext cx="7099300" cy="10234613"/>
          </a:xfrm>
          <a:prstGeom prst="roundRect">
            <a:avLst>
              <a:gd name="adj" fmla="val 19"/>
            </a:avLst>
          </a:prstGeom>
          <a:solidFill>
            <a:srgbClr val="FFFFFF"/>
          </a:solidFill>
          <a:ln w="9525">
            <a:noFill/>
            <a:round/>
            <a:headEnd/>
            <a:tailEnd/>
          </a:ln>
          <a:effectLst/>
        </p:spPr>
        <p:txBody>
          <a:bodyPr wrap="none" lIns="86841" tIns="43420" rIns="86841" bIns="43420" anchor="ctr"/>
          <a:lstStyle/>
          <a:p>
            <a:endParaRPr lang="pl-PL" altLang="pl-PL"/>
          </a:p>
        </p:txBody>
      </p:sp>
      <p:sp>
        <p:nvSpPr>
          <p:cNvPr id="51210" name="AutoShape 9"/>
          <p:cNvSpPr>
            <a:spLocks noChangeArrowheads="1"/>
          </p:cNvSpPr>
          <p:nvPr/>
        </p:nvSpPr>
        <p:spPr bwMode="auto">
          <a:xfrm>
            <a:off x="0" y="0"/>
            <a:ext cx="7099300" cy="10234613"/>
          </a:xfrm>
          <a:prstGeom prst="roundRect">
            <a:avLst>
              <a:gd name="adj" fmla="val 19"/>
            </a:avLst>
          </a:prstGeom>
          <a:solidFill>
            <a:srgbClr val="FFFFFF"/>
          </a:solidFill>
          <a:ln w="9525">
            <a:noFill/>
            <a:round/>
            <a:headEnd/>
            <a:tailEnd/>
          </a:ln>
          <a:effectLst/>
        </p:spPr>
        <p:txBody>
          <a:bodyPr wrap="none" lIns="86841" tIns="43420" rIns="86841" bIns="43420" anchor="ctr"/>
          <a:lstStyle/>
          <a:p>
            <a:endParaRPr lang="pl-PL" altLang="pl-PL"/>
          </a:p>
        </p:txBody>
      </p:sp>
      <p:sp>
        <p:nvSpPr>
          <p:cNvPr id="51211" name="AutoShape 10"/>
          <p:cNvSpPr>
            <a:spLocks noChangeArrowheads="1"/>
          </p:cNvSpPr>
          <p:nvPr/>
        </p:nvSpPr>
        <p:spPr bwMode="auto">
          <a:xfrm>
            <a:off x="0" y="0"/>
            <a:ext cx="7099300" cy="10234613"/>
          </a:xfrm>
          <a:prstGeom prst="roundRect">
            <a:avLst>
              <a:gd name="adj" fmla="val 19"/>
            </a:avLst>
          </a:prstGeom>
          <a:solidFill>
            <a:srgbClr val="FFFFFF"/>
          </a:solidFill>
          <a:ln w="9525">
            <a:noFill/>
            <a:round/>
            <a:headEnd/>
            <a:tailEnd/>
          </a:ln>
          <a:effectLst/>
        </p:spPr>
        <p:txBody>
          <a:bodyPr wrap="none" lIns="86841" tIns="43420" rIns="86841" bIns="43420" anchor="ctr"/>
          <a:lstStyle/>
          <a:p>
            <a:endParaRPr lang="pl-PL" altLang="pl-PL"/>
          </a:p>
        </p:txBody>
      </p:sp>
      <p:sp>
        <p:nvSpPr>
          <p:cNvPr id="51212" name="Rectangle 11"/>
          <p:cNvSpPr>
            <a:spLocks noGrp="1" noRot="1" noChangeAspect="1" noChangeArrowheads="1"/>
          </p:cNvSpPr>
          <p:nvPr>
            <p:ph type="sldImg"/>
          </p:nvPr>
        </p:nvSpPr>
        <p:spPr bwMode="auto">
          <a:xfrm>
            <a:off x="146050" y="777875"/>
            <a:ext cx="6789738" cy="3821113"/>
          </a:xfrm>
          <a:prstGeom prst="rect">
            <a:avLst/>
          </a:prstGeom>
          <a:noFill/>
          <a:ln w="9525">
            <a:noFill/>
            <a:round/>
            <a:headEnd/>
            <a:tailEnd/>
          </a:ln>
          <a:effectLst/>
        </p:spPr>
      </p:sp>
      <p:sp>
        <p:nvSpPr>
          <p:cNvPr id="2060" name="Rectangle 12"/>
          <p:cNvSpPr>
            <a:spLocks noGrp="1" noChangeArrowheads="1"/>
          </p:cNvSpPr>
          <p:nvPr>
            <p:ph type="body"/>
          </p:nvPr>
        </p:nvSpPr>
        <p:spPr bwMode="auto">
          <a:xfrm>
            <a:off x="709632" y="4861251"/>
            <a:ext cx="5663638" cy="458924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4"/>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endParaRPr lang="pl-PL" altLang="pl-PL" noProof="0" smtClean="0"/>
          </a:p>
        </p:txBody>
      </p:sp>
      <p:sp>
        <p:nvSpPr>
          <p:cNvPr id="51214" name="Text Box 13"/>
          <p:cNvSpPr txBox="1">
            <a:spLocks noChangeArrowheads="1"/>
          </p:cNvSpPr>
          <p:nvPr/>
        </p:nvSpPr>
        <p:spPr bwMode="auto">
          <a:xfrm>
            <a:off x="0" y="0"/>
            <a:ext cx="3066624" cy="496915"/>
          </a:xfrm>
          <a:prstGeom prst="rect">
            <a:avLst/>
          </a:prstGeom>
          <a:noFill/>
          <a:ln w="9525">
            <a:noFill/>
            <a:round/>
            <a:headEnd/>
            <a:tailEnd/>
          </a:ln>
          <a:effectLst/>
        </p:spPr>
        <p:txBody>
          <a:bodyPr wrap="none" lIns="86841" tIns="43420" rIns="86841" bIns="43420" anchor="ctr"/>
          <a:lstStyle/>
          <a:p>
            <a:endParaRPr lang="pl-PL" altLang="pl-PL"/>
          </a:p>
        </p:txBody>
      </p:sp>
      <p:sp>
        <p:nvSpPr>
          <p:cNvPr id="51215" name="Text Box 14"/>
          <p:cNvSpPr txBox="1">
            <a:spLocks noChangeArrowheads="1"/>
          </p:cNvSpPr>
          <p:nvPr/>
        </p:nvSpPr>
        <p:spPr bwMode="auto">
          <a:xfrm>
            <a:off x="4017769" y="0"/>
            <a:ext cx="3066623" cy="496915"/>
          </a:xfrm>
          <a:prstGeom prst="rect">
            <a:avLst/>
          </a:prstGeom>
          <a:noFill/>
          <a:ln w="9525">
            <a:noFill/>
            <a:round/>
            <a:headEnd/>
            <a:tailEnd/>
          </a:ln>
          <a:effectLst/>
        </p:spPr>
        <p:txBody>
          <a:bodyPr wrap="none" lIns="86841" tIns="43420" rIns="86841" bIns="43420" anchor="ctr"/>
          <a:lstStyle/>
          <a:p>
            <a:endParaRPr lang="pl-PL" altLang="pl-PL"/>
          </a:p>
        </p:txBody>
      </p:sp>
      <p:sp>
        <p:nvSpPr>
          <p:cNvPr id="51216" name="Text Box 15"/>
          <p:cNvSpPr txBox="1">
            <a:spLocks noChangeArrowheads="1"/>
          </p:cNvSpPr>
          <p:nvPr/>
        </p:nvSpPr>
        <p:spPr bwMode="auto">
          <a:xfrm>
            <a:off x="0" y="9722502"/>
            <a:ext cx="3066624" cy="496915"/>
          </a:xfrm>
          <a:prstGeom prst="rect">
            <a:avLst/>
          </a:prstGeom>
          <a:noFill/>
          <a:ln w="9525">
            <a:noFill/>
            <a:round/>
            <a:headEnd/>
            <a:tailEnd/>
          </a:ln>
          <a:effectLst/>
        </p:spPr>
        <p:txBody>
          <a:bodyPr wrap="none" lIns="86841" tIns="43420" rIns="86841" bIns="43420" anchor="ctr"/>
          <a:lstStyle/>
          <a:p>
            <a:endParaRPr lang="pl-PL" altLang="pl-PL"/>
          </a:p>
        </p:txBody>
      </p:sp>
      <p:sp>
        <p:nvSpPr>
          <p:cNvPr id="2064" name="Rectangle 16"/>
          <p:cNvSpPr>
            <a:spLocks noGrp="1" noChangeArrowheads="1"/>
          </p:cNvSpPr>
          <p:nvPr>
            <p:ph type="sldNum"/>
          </p:nvPr>
        </p:nvSpPr>
        <p:spPr bwMode="auto">
          <a:xfrm>
            <a:off x="4017769" y="9722502"/>
            <a:ext cx="3065132" cy="49539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4"/>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bodyPr>
          <a:lstStyle>
            <a:lvl1pPr algn="r" eaLnBrk="1">
              <a:lnSpc>
                <a:spcPct val="95000"/>
              </a:lnSpc>
              <a:buClrTx/>
              <a:buFontTx/>
              <a:buNone/>
              <a:tabLst>
                <a:tab pos="0" algn="l"/>
                <a:tab pos="425157" algn="l"/>
                <a:tab pos="851822" algn="l"/>
                <a:tab pos="1278486" algn="l"/>
                <a:tab pos="1705151" algn="l"/>
                <a:tab pos="2131815" algn="l"/>
                <a:tab pos="2558480" algn="l"/>
                <a:tab pos="2985145" algn="l"/>
                <a:tab pos="3411810" algn="l"/>
                <a:tab pos="3838474" algn="l"/>
                <a:tab pos="4265139" algn="l"/>
                <a:tab pos="4691803" algn="l"/>
                <a:tab pos="5118468" algn="l"/>
                <a:tab pos="5545132" algn="l"/>
                <a:tab pos="5971797" algn="l"/>
                <a:tab pos="6398461" algn="l"/>
                <a:tab pos="6825126" algn="l"/>
                <a:tab pos="7251790" algn="l"/>
                <a:tab pos="7678456" algn="l"/>
                <a:tab pos="8105120" algn="l"/>
                <a:tab pos="8531785" algn="l"/>
              </a:tabLst>
              <a:defRPr sz="1300">
                <a:solidFill>
                  <a:srgbClr val="000000"/>
                </a:solidFill>
                <a:latin typeface="Times New Roman" pitchFamily="16" charset="0"/>
                <a:ea typeface="+mn-ea"/>
                <a:cs typeface="Arial Unicode MS" charset="0"/>
              </a:defRPr>
            </a:lvl1pPr>
          </a:lstStyle>
          <a:p>
            <a:pPr>
              <a:defRPr/>
            </a:pPr>
            <a:fld id="{100653B6-CE8D-44EC-999B-4C014DB1E289}" type="slidenum">
              <a:rPr lang="pl-PL" altLang="pl-PL"/>
              <a:pPr>
                <a:defRPr/>
              </a:pPr>
              <a:t>‹#›</a:t>
            </a:fld>
            <a:endParaRPr lang="pl-PL" altLang="pl-PL"/>
          </a:p>
        </p:txBody>
      </p:sp>
    </p:spTree>
  </p:cSld>
  <p:clrMap bg1="lt1" tx1="dk1" bg2="lt2" tx2="dk2" accent1="accent1" accent2="accent2" accent3="accent3" accent4="accent4" accent5="accent5" accent6="accent6" hlink="hlink" folHlink="folHlink"/>
  <p:notesStyle>
    <a:lvl1pPr algn="l" defTabSz="449263" rtl="0" eaLnBrk="0" fontAlgn="base" hangingPunct="0">
      <a:spcBef>
        <a:spcPct val="30000"/>
      </a:spcBef>
      <a:spcAft>
        <a:spcPct val="0"/>
      </a:spcAft>
      <a:buClr>
        <a:srgbClr val="000000"/>
      </a:buClr>
      <a:buSzPct val="100000"/>
      <a:buFont typeface="Times New Roman" pitchFamily="18" charset="0"/>
      <a:defRPr sz="1200" kern="1200">
        <a:solidFill>
          <a:srgbClr val="000000"/>
        </a:solidFill>
        <a:latin typeface="Times New Roman" pitchFamily="16" charset="0"/>
        <a:ea typeface="+mn-ea"/>
        <a:cs typeface="+mn-cs"/>
      </a:defRPr>
    </a:lvl1pPr>
    <a:lvl2pPr marL="742950" indent="-285750" algn="l" defTabSz="449263" rtl="0" eaLnBrk="0" fontAlgn="base" hangingPunct="0">
      <a:spcBef>
        <a:spcPct val="30000"/>
      </a:spcBef>
      <a:spcAft>
        <a:spcPct val="0"/>
      </a:spcAft>
      <a:buClr>
        <a:srgbClr val="000000"/>
      </a:buClr>
      <a:buSzPct val="100000"/>
      <a:buFont typeface="Times New Roman" pitchFamily="18" charset="0"/>
      <a:defRPr sz="1200" kern="1200">
        <a:solidFill>
          <a:srgbClr val="000000"/>
        </a:solidFill>
        <a:latin typeface="Times New Roman" pitchFamily="16" charset="0"/>
        <a:ea typeface="+mn-ea"/>
        <a:cs typeface="+mn-cs"/>
      </a:defRPr>
    </a:lvl2pPr>
    <a:lvl3pPr marL="1143000" indent="-228600" algn="l" defTabSz="449263" rtl="0" eaLnBrk="0" fontAlgn="base" hangingPunct="0">
      <a:spcBef>
        <a:spcPct val="30000"/>
      </a:spcBef>
      <a:spcAft>
        <a:spcPct val="0"/>
      </a:spcAft>
      <a:buClr>
        <a:srgbClr val="000000"/>
      </a:buClr>
      <a:buSzPct val="100000"/>
      <a:buFont typeface="Times New Roman" pitchFamily="18" charset="0"/>
      <a:defRPr sz="1200" kern="1200">
        <a:solidFill>
          <a:srgbClr val="000000"/>
        </a:solidFill>
        <a:latin typeface="Times New Roman" pitchFamily="16" charset="0"/>
        <a:ea typeface="+mn-ea"/>
        <a:cs typeface="+mn-cs"/>
      </a:defRPr>
    </a:lvl3pPr>
    <a:lvl4pPr marL="1600200" indent="-228600" algn="l" defTabSz="449263" rtl="0" eaLnBrk="0" fontAlgn="base" hangingPunct="0">
      <a:spcBef>
        <a:spcPct val="30000"/>
      </a:spcBef>
      <a:spcAft>
        <a:spcPct val="0"/>
      </a:spcAft>
      <a:buClr>
        <a:srgbClr val="000000"/>
      </a:buClr>
      <a:buSzPct val="100000"/>
      <a:buFont typeface="Times New Roman" pitchFamily="18" charset="0"/>
      <a:defRPr sz="1200" kern="1200">
        <a:solidFill>
          <a:srgbClr val="000000"/>
        </a:solidFill>
        <a:latin typeface="Times New Roman" pitchFamily="16" charset="0"/>
        <a:ea typeface="+mn-ea"/>
        <a:cs typeface="+mn-cs"/>
      </a:defRPr>
    </a:lvl4pPr>
    <a:lvl5pPr marL="2057400" indent="-228600" algn="l" defTabSz="449263" rtl="0" eaLnBrk="0" fontAlgn="base" hangingPunct="0">
      <a:spcBef>
        <a:spcPct val="30000"/>
      </a:spcBef>
      <a:spcAft>
        <a:spcPct val="0"/>
      </a:spcAft>
      <a:buClr>
        <a:srgbClr val="000000"/>
      </a:buClr>
      <a:buSzPct val="100000"/>
      <a:buFont typeface="Times New Roman" pitchFamily="18" charset="0"/>
      <a:defRPr sz="1200" kern="1200">
        <a:solidFill>
          <a:srgbClr val="000000"/>
        </a:solidFill>
        <a:latin typeface="Times New Roman" pitchFamily="16"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2226" name="Rectangle 16"/>
          <p:cNvSpPr>
            <a:spLocks noGrp="1" noChangeArrowheads="1"/>
          </p:cNvSpPr>
          <p:nvPr>
            <p:ph type="sldNum" sz="quarter"/>
          </p:nvPr>
        </p:nvSpPr>
        <p:spPr>
          <a:noFill/>
          <a:ln>
            <a:round/>
            <a:headEnd/>
            <a:tailEnd/>
          </a:ln>
        </p:spPr>
        <p:txBody>
          <a:bodyPr/>
          <a:lstStyle/>
          <a:p>
            <a:fld id="{8FBAB78E-A003-4E5D-AF7B-61EEDCE93270}" type="slidenum">
              <a:rPr lang="pl-PL" altLang="pl-PL" smtClean="0">
                <a:latin typeface="Times New Roman" pitchFamily="18" charset="0"/>
                <a:ea typeface="Arial Unicode MS" pitchFamily="34" charset="-128"/>
                <a:cs typeface="Arial Unicode MS" pitchFamily="34" charset="-128"/>
              </a:rPr>
              <a:pPr/>
              <a:t>1</a:t>
            </a:fld>
            <a:endParaRPr lang="pl-PL" altLang="pl-PL" smtClean="0">
              <a:latin typeface="Times New Roman" pitchFamily="18" charset="0"/>
              <a:ea typeface="Arial Unicode MS" pitchFamily="34" charset="-128"/>
              <a:cs typeface="Arial Unicode MS" pitchFamily="34" charset="-128"/>
            </a:endParaRPr>
          </a:p>
        </p:txBody>
      </p:sp>
      <p:sp>
        <p:nvSpPr>
          <p:cNvPr id="52227" name="Text Box 1"/>
          <p:cNvSpPr txBox="1">
            <a:spLocks noChangeArrowheads="1"/>
          </p:cNvSpPr>
          <p:nvPr/>
        </p:nvSpPr>
        <p:spPr bwMode="auto">
          <a:xfrm>
            <a:off x="4017769" y="9722502"/>
            <a:ext cx="3066623" cy="496915"/>
          </a:xfrm>
          <a:prstGeom prst="rect">
            <a:avLst/>
          </a:prstGeom>
          <a:noFill/>
          <a:ln w="9525">
            <a:noFill/>
            <a:round/>
            <a:headEnd/>
            <a:tailEnd/>
          </a:ln>
          <a:effectLst/>
        </p:spPr>
        <p:txBody>
          <a:bodyPr lIns="0" tIns="0" rIns="0" bIns="0" anchor="b"/>
          <a:lstStyle/>
          <a:p>
            <a:pPr algn="r" eaLnBrk="1">
              <a:lnSpc>
                <a:spcPct val="95000"/>
              </a:lnSpc>
              <a:buClrTx/>
              <a:tabLst>
                <a:tab pos="0" algn="l"/>
                <a:tab pos="425157" algn="l"/>
                <a:tab pos="851822" algn="l"/>
                <a:tab pos="1278486" algn="l"/>
                <a:tab pos="1705151" algn="l"/>
                <a:tab pos="2131815" algn="l"/>
                <a:tab pos="2558480" algn="l"/>
                <a:tab pos="2985145" algn="l"/>
                <a:tab pos="3411810" algn="l"/>
                <a:tab pos="3838474" algn="l"/>
                <a:tab pos="4265139" algn="l"/>
                <a:tab pos="4691803" algn="l"/>
                <a:tab pos="5118468" algn="l"/>
                <a:tab pos="5545132" algn="l"/>
                <a:tab pos="5971797" algn="l"/>
                <a:tab pos="6398461" algn="l"/>
                <a:tab pos="6825126" algn="l"/>
                <a:tab pos="7251790" algn="l"/>
                <a:tab pos="7678456" algn="l"/>
                <a:tab pos="8105120" algn="l"/>
                <a:tab pos="8531785" algn="l"/>
              </a:tabLst>
            </a:pPr>
            <a:fld id="{58A2F620-0924-457C-A325-626A036E5043}" type="slidenum">
              <a:rPr lang="pl-PL" altLang="pl-PL" sz="1300">
                <a:solidFill>
                  <a:srgbClr val="000000"/>
                </a:solidFill>
                <a:latin typeface="Times New Roman" pitchFamily="18" charset="0"/>
              </a:rPr>
              <a:pPr algn="r" eaLnBrk="1">
                <a:lnSpc>
                  <a:spcPct val="95000"/>
                </a:lnSpc>
                <a:buClrTx/>
                <a:tabLst>
                  <a:tab pos="0" algn="l"/>
                  <a:tab pos="425157" algn="l"/>
                  <a:tab pos="851822" algn="l"/>
                  <a:tab pos="1278486" algn="l"/>
                  <a:tab pos="1705151" algn="l"/>
                  <a:tab pos="2131815" algn="l"/>
                  <a:tab pos="2558480" algn="l"/>
                  <a:tab pos="2985145" algn="l"/>
                  <a:tab pos="3411810" algn="l"/>
                  <a:tab pos="3838474" algn="l"/>
                  <a:tab pos="4265139" algn="l"/>
                  <a:tab pos="4691803" algn="l"/>
                  <a:tab pos="5118468" algn="l"/>
                  <a:tab pos="5545132" algn="l"/>
                  <a:tab pos="5971797" algn="l"/>
                  <a:tab pos="6398461" algn="l"/>
                  <a:tab pos="6825126" algn="l"/>
                  <a:tab pos="7251790" algn="l"/>
                  <a:tab pos="7678456" algn="l"/>
                  <a:tab pos="8105120" algn="l"/>
                  <a:tab pos="8531785" algn="l"/>
                </a:tabLst>
              </a:pPr>
              <a:t>1</a:t>
            </a:fld>
            <a:endParaRPr lang="pl-PL" altLang="pl-PL" sz="1300" dirty="0">
              <a:solidFill>
                <a:srgbClr val="000000"/>
              </a:solidFill>
              <a:latin typeface="Times New Roman" pitchFamily="18" charset="0"/>
            </a:endParaRPr>
          </a:p>
        </p:txBody>
      </p:sp>
      <p:sp>
        <p:nvSpPr>
          <p:cNvPr id="52228" name="Rectangle 2"/>
          <p:cNvSpPr>
            <a:spLocks noGrp="1" noRot="1" noChangeAspect="1" noChangeArrowheads="1" noTextEdit="1"/>
          </p:cNvSpPr>
          <p:nvPr>
            <p:ph type="sldImg"/>
          </p:nvPr>
        </p:nvSpPr>
        <p:spPr>
          <a:xfrm>
            <a:off x="139700" y="777875"/>
            <a:ext cx="6818313" cy="3836988"/>
          </a:xfrm>
          <a:solidFill>
            <a:srgbClr val="FFFFFF"/>
          </a:solidFill>
          <a:ln>
            <a:solidFill>
              <a:srgbClr val="000000"/>
            </a:solidFill>
            <a:miter lim="800000"/>
          </a:ln>
        </p:spPr>
      </p:sp>
      <p:sp>
        <p:nvSpPr>
          <p:cNvPr id="52229" name="Text Box 3"/>
          <p:cNvSpPr txBox="1">
            <a:spLocks noChangeArrowheads="1"/>
          </p:cNvSpPr>
          <p:nvPr/>
        </p:nvSpPr>
        <p:spPr bwMode="auto">
          <a:xfrm>
            <a:off x="709632" y="4861251"/>
            <a:ext cx="5675564" cy="4601397"/>
          </a:xfrm>
          <a:prstGeom prst="rect">
            <a:avLst/>
          </a:prstGeom>
          <a:noFill/>
          <a:ln w="9525">
            <a:noFill/>
            <a:round/>
            <a:headEnd/>
            <a:tailEnd/>
          </a:ln>
          <a:effectLst/>
        </p:spPr>
        <p:txBody>
          <a:bodyPr wrap="none" lIns="86841" tIns="43420" rIns="86841" bIns="43420" anchor="ctr"/>
          <a:lstStyle/>
          <a:p>
            <a:endParaRPr lang="pl-PL" altLang="pl-PL"/>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0114" name="Rectangle 16"/>
          <p:cNvSpPr>
            <a:spLocks noGrp="1" noChangeArrowheads="1"/>
          </p:cNvSpPr>
          <p:nvPr>
            <p:ph type="sldNum" sz="quarter"/>
          </p:nvPr>
        </p:nvSpPr>
        <p:spPr>
          <a:noFill/>
          <a:ln>
            <a:round/>
            <a:headEnd/>
            <a:tailEnd/>
          </a:ln>
        </p:spPr>
        <p:txBody>
          <a:bodyPr/>
          <a:lstStyle/>
          <a:p>
            <a:fld id="{682F4549-D115-4F2E-A170-A811256F07DC}" type="slidenum">
              <a:rPr lang="pl-PL" altLang="pl-PL" smtClean="0">
                <a:latin typeface="Times New Roman" pitchFamily="18" charset="0"/>
                <a:ea typeface="Arial Unicode MS" pitchFamily="34" charset="-128"/>
                <a:cs typeface="Arial Unicode MS" pitchFamily="34" charset="-128"/>
              </a:rPr>
              <a:pPr/>
              <a:t>19</a:t>
            </a:fld>
            <a:endParaRPr lang="pl-PL" altLang="pl-PL" smtClean="0">
              <a:latin typeface="Times New Roman" pitchFamily="18" charset="0"/>
              <a:ea typeface="Arial Unicode MS" pitchFamily="34" charset="-128"/>
              <a:cs typeface="Arial Unicode MS" pitchFamily="34" charset="-128"/>
            </a:endParaRPr>
          </a:p>
        </p:txBody>
      </p:sp>
      <p:sp>
        <p:nvSpPr>
          <p:cNvPr id="90115" name="Text Box 1"/>
          <p:cNvSpPr txBox="1">
            <a:spLocks noChangeArrowheads="1"/>
          </p:cNvSpPr>
          <p:nvPr/>
        </p:nvSpPr>
        <p:spPr bwMode="auto">
          <a:xfrm>
            <a:off x="4017769" y="9722502"/>
            <a:ext cx="3066623" cy="496915"/>
          </a:xfrm>
          <a:prstGeom prst="rect">
            <a:avLst/>
          </a:prstGeom>
          <a:noFill/>
          <a:ln w="9525">
            <a:noFill/>
            <a:round/>
            <a:headEnd/>
            <a:tailEnd/>
          </a:ln>
          <a:effectLst/>
        </p:spPr>
        <p:txBody>
          <a:bodyPr lIns="0" tIns="0" rIns="0" bIns="0" anchor="b"/>
          <a:lstStyle/>
          <a:p>
            <a:pPr algn="r" eaLnBrk="1">
              <a:buClrTx/>
              <a:tabLst>
                <a:tab pos="0" algn="l"/>
                <a:tab pos="425157" algn="l"/>
                <a:tab pos="851822" algn="l"/>
                <a:tab pos="1278486" algn="l"/>
                <a:tab pos="1705151" algn="l"/>
                <a:tab pos="2131815" algn="l"/>
                <a:tab pos="2558480" algn="l"/>
                <a:tab pos="2985145" algn="l"/>
                <a:tab pos="3411810" algn="l"/>
                <a:tab pos="3838474" algn="l"/>
                <a:tab pos="4265139" algn="l"/>
                <a:tab pos="4691803" algn="l"/>
                <a:tab pos="5118468" algn="l"/>
                <a:tab pos="5545132" algn="l"/>
                <a:tab pos="5971797" algn="l"/>
                <a:tab pos="6398461" algn="l"/>
                <a:tab pos="6825126" algn="l"/>
                <a:tab pos="7251790" algn="l"/>
                <a:tab pos="7678456" algn="l"/>
                <a:tab pos="8105120" algn="l"/>
                <a:tab pos="8531785" algn="l"/>
              </a:tabLst>
            </a:pPr>
            <a:fld id="{69D7E5A7-457C-4E7B-BC01-57380D6F1B90}" type="slidenum">
              <a:rPr lang="pl-PL" altLang="pl-PL" sz="1300">
                <a:solidFill>
                  <a:srgbClr val="000000"/>
                </a:solidFill>
                <a:latin typeface="Times New Roman" pitchFamily="18" charset="0"/>
                <a:cs typeface="Tahoma" pitchFamily="34" charset="0"/>
              </a:rPr>
              <a:pPr algn="r" eaLnBrk="1">
                <a:buClrTx/>
                <a:tabLst>
                  <a:tab pos="0" algn="l"/>
                  <a:tab pos="425157" algn="l"/>
                  <a:tab pos="851822" algn="l"/>
                  <a:tab pos="1278486" algn="l"/>
                  <a:tab pos="1705151" algn="l"/>
                  <a:tab pos="2131815" algn="l"/>
                  <a:tab pos="2558480" algn="l"/>
                  <a:tab pos="2985145" algn="l"/>
                  <a:tab pos="3411810" algn="l"/>
                  <a:tab pos="3838474" algn="l"/>
                  <a:tab pos="4265139" algn="l"/>
                  <a:tab pos="4691803" algn="l"/>
                  <a:tab pos="5118468" algn="l"/>
                  <a:tab pos="5545132" algn="l"/>
                  <a:tab pos="5971797" algn="l"/>
                  <a:tab pos="6398461" algn="l"/>
                  <a:tab pos="6825126" algn="l"/>
                  <a:tab pos="7251790" algn="l"/>
                  <a:tab pos="7678456" algn="l"/>
                  <a:tab pos="8105120" algn="l"/>
                  <a:tab pos="8531785" algn="l"/>
                </a:tabLst>
              </a:pPr>
              <a:t>19</a:t>
            </a:fld>
            <a:endParaRPr lang="pl-PL" altLang="pl-PL" sz="1300" dirty="0">
              <a:solidFill>
                <a:srgbClr val="000000"/>
              </a:solidFill>
              <a:latin typeface="Times New Roman" pitchFamily="18" charset="0"/>
              <a:cs typeface="Tahoma" pitchFamily="34" charset="0"/>
            </a:endParaRPr>
          </a:p>
        </p:txBody>
      </p:sp>
      <p:sp>
        <p:nvSpPr>
          <p:cNvPr id="90116" name="Rectangle 2"/>
          <p:cNvSpPr>
            <a:spLocks noGrp="1" noRot="1" noChangeAspect="1" noChangeArrowheads="1" noTextEdit="1"/>
          </p:cNvSpPr>
          <p:nvPr>
            <p:ph type="sldImg"/>
          </p:nvPr>
        </p:nvSpPr>
        <p:spPr>
          <a:xfrm>
            <a:off x="301625" y="665163"/>
            <a:ext cx="5835650" cy="3282950"/>
          </a:xfrm>
          <a:solidFill>
            <a:srgbClr val="FFFFFF"/>
          </a:solidFill>
          <a:ln>
            <a:solidFill>
              <a:srgbClr val="000000"/>
            </a:solidFill>
            <a:miter lim="800000"/>
          </a:ln>
        </p:spPr>
      </p:sp>
      <p:sp>
        <p:nvSpPr>
          <p:cNvPr id="90117" name="Text Box 3"/>
          <p:cNvSpPr txBox="1">
            <a:spLocks noChangeArrowheads="1"/>
          </p:cNvSpPr>
          <p:nvPr/>
        </p:nvSpPr>
        <p:spPr bwMode="auto">
          <a:xfrm>
            <a:off x="644036" y="4157669"/>
            <a:ext cx="5152285" cy="3938844"/>
          </a:xfrm>
          <a:prstGeom prst="rect">
            <a:avLst/>
          </a:prstGeom>
          <a:noFill/>
          <a:ln w="9525">
            <a:noFill/>
            <a:round/>
            <a:headEnd/>
            <a:tailEnd/>
          </a:ln>
          <a:effectLst/>
        </p:spPr>
        <p:txBody>
          <a:bodyPr wrap="none" lIns="86841" tIns="43420" rIns="86841" bIns="43420" anchor="ctr"/>
          <a:lstStyle/>
          <a:p>
            <a:endParaRPr lang="pl-PL" altLang="pl-PL"/>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1138" name="Rectangle 16"/>
          <p:cNvSpPr>
            <a:spLocks noGrp="1" noChangeArrowheads="1"/>
          </p:cNvSpPr>
          <p:nvPr>
            <p:ph type="sldNum" sz="quarter"/>
          </p:nvPr>
        </p:nvSpPr>
        <p:spPr>
          <a:noFill/>
          <a:ln>
            <a:round/>
            <a:headEnd/>
            <a:tailEnd/>
          </a:ln>
        </p:spPr>
        <p:txBody>
          <a:bodyPr/>
          <a:lstStyle/>
          <a:p>
            <a:fld id="{C433DEE4-97EE-489D-86F4-3D65D1FEC40A}" type="slidenum">
              <a:rPr lang="pl-PL" altLang="pl-PL" smtClean="0">
                <a:latin typeface="Times New Roman" pitchFamily="18" charset="0"/>
                <a:ea typeface="Arial Unicode MS" pitchFamily="34" charset="-128"/>
                <a:cs typeface="Arial Unicode MS" pitchFamily="34" charset="-128"/>
              </a:rPr>
              <a:pPr/>
              <a:t>20</a:t>
            </a:fld>
            <a:endParaRPr lang="pl-PL" altLang="pl-PL" smtClean="0">
              <a:latin typeface="Times New Roman" pitchFamily="18" charset="0"/>
              <a:ea typeface="Arial Unicode MS" pitchFamily="34" charset="-128"/>
              <a:cs typeface="Arial Unicode MS" pitchFamily="34" charset="-128"/>
            </a:endParaRPr>
          </a:p>
        </p:txBody>
      </p:sp>
      <p:sp>
        <p:nvSpPr>
          <p:cNvPr id="91139" name="Text Box 1"/>
          <p:cNvSpPr txBox="1">
            <a:spLocks noChangeArrowheads="1"/>
          </p:cNvSpPr>
          <p:nvPr/>
        </p:nvSpPr>
        <p:spPr bwMode="auto">
          <a:xfrm>
            <a:off x="4017769" y="9722502"/>
            <a:ext cx="3066623" cy="496915"/>
          </a:xfrm>
          <a:prstGeom prst="rect">
            <a:avLst/>
          </a:prstGeom>
          <a:noFill/>
          <a:ln w="9525">
            <a:noFill/>
            <a:round/>
            <a:headEnd/>
            <a:tailEnd/>
          </a:ln>
          <a:effectLst/>
        </p:spPr>
        <p:txBody>
          <a:bodyPr lIns="0" tIns="0" rIns="0" bIns="0" anchor="b"/>
          <a:lstStyle/>
          <a:p>
            <a:pPr algn="r" eaLnBrk="1">
              <a:buClrTx/>
              <a:tabLst>
                <a:tab pos="0" algn="l"/>
                <a:tab pos="425157" algn="l"/>
                <a:tab pos="851822" algn="l"/>
                <a:tab pos="1278486" algn="l"/>
                <a:tab pos="1705151" algn="l"/>
                <a:tab pos="2131815" algn="l"/>
                <a:tab pos="2558480" algn="l"/>
                <a:tab pos="2985145" algn="l"/>
                <a:tab pos="3411810" algn="l"/>
                <a:tab pos="3838474" algn="l"/>
                <a:tab pos="4265139" algn="l"/>
                <a:tab pos="4691803" algn="l"/>
                <a:tab pos="5118468" algn="l"/>
                <a:tab pos="5545132" algn="l"/>
                <a:tab pos="5971797" algn="l"/>
                <a:tab pos="6398461" algn="l"/>
                <a:tab pos="6825126" algn="l"/>
                <a:tab pos="7251790" algn="l"/>
                <a:tab pos="7678456" algn="l"/>
                <a:tab pos="8105120" algn="l"/>
                <a:tab pos="8531785" algn="l"/>
              </a:tabLst>
            </a:pPr>
            <a:fld id="{F4FF4A51-24F5-4EC4-891C-FEA4E56C451D}" type="slidenum">
              <a:rPr lang="pl-PL" altLang="pl-PL" sz="1300">
                <a:solidFill>
                  <a:srgbClr val="000000"/>
                </a:solidFill>
                <a:latin typeface="Times New Roman" pitchFamily="18" charset="0"/>
                <a:cs typeface="Tahoma" pitchFamily="34" charset="0"/>
              </a:rPr>
              <a:pPr algn="r" eaLnBrk="1">
                <a:buClrTx/>
                <a:tabLst>
                  <a:tab pos="0" algn="l"/>
                  <a:tab pos="425157" algn="l"/>
                  <a:tab pos="851822" algn="l"/>
                  <a:tab pos="1278486" algn="l"/>
                  <a:tab pos="1705151" algn="l"/>
                  <a:tab pos="2131815" algn="l"/>
                  <a:tab pos="2558480" algn="l"/>
                  <a:tab pos="2985145" algn="l"/>
                  <a:tab pos="3411810" algn="l"/>
                  <a:tab pos="3838474" algn="l"/>
                  <a:tab pos="4265139" algn="l"/>
                  <a:tab pos="4691803" algn="l"/>
                  <a:tab pos="5118468" algn="l"/>
                  <a:tab pos="5545132" algn="l"/>
                  <a:tab pos="5971797" algn="l"/>
                  <a:tab pos="6398461" algn="l"/>
                  <a:tab pos="6825126" algn="l"/>
                  <a:tab pos="7251790" algn="l"/>
                  <a:tab pos="7678456" algn="l"/>
                  <a:tab pos="8105120" algn="l"/>
                  <a:tab pos="8531785" algn="l"/>
                </a:tabLst>
              </a:pPr>
              <a:t>20</a:t>
            </a:fld>
            <a:endParaRPr lang="pl-PL" altLang="pl-PL" sz="1300" dirty="0">
              <a:solidFill>
                <a:srgbClr val="000000"/>
              </a:solidFill>
              <a:latin typeface="Times New Roman" pitchFamily="18" charset="0"/>
              <a:cs typeface="Tahoma" pitchFamily="34" charset="0"/>
            </a:endParaRPr>
          </a:p>
        </p:txBody>
      </p:sp>
      <p:sp>
        <p:nvSpPr>
          <p:cNvPr id="91140" name="Rectangle 2"/>
          <p:cNvSpPr>
            <a:spLocks noGrp="1" noRot="1" noChangeAspect="1" noChangeArrowheads="1" noTextEdit="1"/>
          </p:cNvSpPr>
          <p:nvPr>
            <p:ph type="sldImg"/>
          </p:nvPr>
        </p:nvSpPr>
        <p:spPr>
          <a:xfrm>
            <a:off x="301625" y="665163"/>
            <a:ext cx="5835650" cy="3282950"/>
          </a:xfrm>
          <a:solidFill>
            <a:srgbClr val="FFFFFF"/>
          </a:solidFill>
          <a:ln>
            <a:solidFill>
              <a:srgbClr val="000000"/>
            </a:solidFill>
            <a:miter lim="800000"/>
          </a:ln>
        </p:spPr>
      </p:sp>
      <p:sp>
        <p:nvSpPr>
          <p:cNvPr id="91141" name="Text Box 3"/>
          <p:cNvSpPr txBox="1">
            <a:spLocks noChangeArrowheads="1"/>
          </p:cNvSpPr>
          <p:nvPr/>
        </p:nvSpPr>
        <p:spPr bwMode="auto">
          <a:xfrm>
            <a:off x="644036" y="4157669"/>
            <a:ext cx="5152285" cy="3938844"/>
          </a:xfrm>
          <a:prstGeom prst="rect">
            <a:avLst/>
          </a:prstGeom>
          <a:noFill/>
          <a:ln w="9525">
            <a:noFill/>
            <a:round/>
            <a:headEnd/>
            <a:tailEnd/>
          </a:ln>
          <a:effectLst/>
        </p:spPr>
        <p:txBody>
          <a:bodyPr wrap="none" lIns="86841" tIns="43420" rIns="86841" bIns="43420" anchor="ctr"/>
          <a:lstStyle/>
          <a:p>
            <a:endParaRPr lang="pl-PL" altLang="pl-PL"/>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2162" name="Rectangle 16"/>
          <p:cNvSpPr>
            <a:spLocks noGrp="1" noChangeArrowheads="1"/>
          </p:cNvSpPr>
          <p:nvPr>
            <p:ph type="sldNum" sz="quarter"/>
          </p:nvPr>
        </p:nvSpPr>
        <p:spPr>
          <a:noFill/>
          <a:ln>
            <a:round/>
            <a:headEnd/>
            <a:tailEnd/>
          </a:ln>
        </p:spPr>
        <p:txBody>
          <a:bodyPr/>
          <a:lstStyle/>
          <a:p>
            <a:fld id="{07F8EE0D-2C61-488D-9EA5-35CA7CD8AD1E}" type="slidenum">
              <a:rPr lang="pl-PL" altLang="pl-PL" smtClean="0">
                <a:latin typeface="Times New Roman" pitchFamily="18" charset="0"/>
                <a:ea typeface="Arial Unicode MS" pitchFamily="34" charset="-128"/>
                <a:cs typeface="Arial Unicode MS" pitchFamily="34" charset="-128"/>
              </a:rPr>
              <a:pPr/>
              <a:t>21</a:t>
            </a:fld>
            <a:endParaRPr lang="pl-PL" altLang="pl-PL" smtClean="0">
              <a:latin typeface="Times New Roman" pitchFamily="18" charset="0"/>
              <a:ea typeface="Arial Unicode MS" pitchFamily="34" charset="-128"/>
              <a:cs typeface="Arial Unicode MS" pitchFamily="34" charset="-128"/>
            </a:endParaRPr>
          </a:p>
        </p:txBody>
      </p:sp>
      <p:sp>
        <p:nvSpPr>
          <p:cNvPr id="92163" name="Text Box 1"/>
          <p:cNvSpPr txBox="1">
            <a:spLocks noChangeArrowheads="1"/>
          </p:cNvSpPr>
          <p:nvPr/>
        </p:nvSpPr>
        <p:spPr bwMode="auto">
          <a:xfrm>
            <a:off x="4017769" y="9722502"/>
            <a:ext cx="3066623" cy="496915"/>
          </a:xfrm>
          <a:prstGeom prst="rect">
            <a:avLst/>
          </a:prstGeom>
          <a:noFill/>
          <a:ln w="9525">
            <a:noFill/>
            <a:round/>
            <a:headEnd/>
            <a:tailEnd/>
          </a:ln>
          <a:effectLst/>
        </p:spPr>
        <p:txBody>
          <a:bodyPr lIns="0" tIns="0" rIns="0" bIns="0" anchor="b"/>
          <a:lstStyle/>
          <a:p>
            <a:pPr algn="r" eaLnBrk="1">
              <a:buClrTx/>
              <a:tabLst>
                <a:tab pos="0" algn="l"/>
                <a:tab pos="425157" algn="l"/>
                <a:tab pos="851822" algn="l"/>
                <a:tab pos="1278486" algn="l"/>
                <a:tab pos="1705151" algn="l"/>
                <a:tab pos="2131815" algn="l"/>
                <a:tab pos="2558480" algn="l"/>
                <a:tab pos="2985145" algn="l"/>
                <a:tab pos="3411810" algn="l"/>
                <a:tab pos="3838474" algn="l"/>
                <a:tab pos="4265139" algn="l"/>
                <a:tab pos="4691803" algn="l"/>
                <a:tab pos="5118468" algn="l"/>
                <a:tab pos="5545132" algn="l"/>
                <a:tab pos="5971797" algn="l"/>
                <a:tab pos="6398461" algn="l"/>
                <a:tab pos="6825126" algn="l"/>
                <a:tab pos="7251790" algn="l"/>
                <a:tab pos="7678456" algn="l"/>
                <a:tab pos="8105120" algn="l"/>
                <a:tab pos="8531785" algn="l"/>
              </a:tabLst>
            </a:pPr>
            <a:fld id="{E5512D8B-E472-41D5-9665-923240C59FCD}" type="slidenum">
              <a:rPr lang="pl-PL" altLang="pl-PL" sz="1300">
                <a:solidFill>
                  <a:srgbClr val="000000"/>
                </a:solidFill>
                <a:latin typeface="Times New Roman" pitchFamily="18" charset="0"/>
                <a:cs typeface="Tahoma" pitchFamily="34" charset="0"/>
              </a:rPr>
              <a:pPr algn="r" eaLnBrk="1">
                <a:buClrTx/>
                <a:tabLst>
                  <a:tab pos="0" algn="l"/>
                  <a:tab pos="425157" algn="l"/>
                  <a:tab pos="851822" algn="l"/>
                  <a:tab pos="1278486" algn="l"/>
                  <a:tab pos="1705151" algn="l"/>
                  <a:tab pos="2131815" algn="l"/>
                  <a:tab pos="2558480" algn="l"/>
                  <a:tab pos="2985145" algn="l"/>
                  <a:tab pos="3411810" algn="l"/>
                  <a:tab pos="3838474" algn="l"/>
                  <a:tab pos="4265139" algn="l"/>
                  <a:tab pos="4691803" algn="l"/>
                  <a:tab pos="5118468" algn="l"/>
                  <a:tab pos="5545132" algn="l"/>
                  <a:tab pos="5971797" algn="l"/>
                  <a:tab pos="6398461" algn="l"/>
                  <a:tab pos="6825126" algn="l"/>
                  <a:tab pos="7251790" algn="l"/>
                  <a:tab pos="7678456" algn="l"/>
                  <a:tab pos="8105120" algn="l"/>
                  <a:tab pos="8531785" algn="l"/>
                </a:tabLst>
              </a:pPr>
              <a:t>21</a:t>
            </a:fld>
            <a:endParaRPr lang="pl-PL" altLang="pl-PL" sz="1300" dirty="0">
              <a:solidFill>
                <a:srgbClr val="000000"/>
              </a:solidFill>
              <a:latin typeface="Times New Roman" pitchFamily="18" charset="0"/>
              <a:cs typeface="Tahoma" pitchFamily="34" charset="0"/>
            </a:endParaRPr>
          </a:p>
        </p:txBody>
      </p:sp>
      <p:sp>
        <p:nvSpPr>
          <p:cNvPr id="92164" name="Rectangle 2"/>
          <p:cNvSpPr>
            <a:spLocks noGrp="1" noRot="1" noChangeAspect="1" noChangeArrowheads="1" noTextEdit="1"/>
          </p:cNvSpPr>
          <p:nvPr>
            <p:ph type="sldImg"/>
          </p:nvPr>
        </p:nvSpPr>
        <p:spPr>
          <a:xfrm>
            <a:off x="301625" y="665163"/>
            <a:ext cx="5835650" cy="3282950"/>
          </a:xfrm>
          <a:solidFill>
            <a:srgbClr val="FFFFFF"/>
          </a:solidFill>
          <a:ln>
            <a:solidFill>
              <a:srgbClr val="000000"/>
            </a:solidFill>
            <a:miter lim="800000"/>
          </a:ln>
        </p:spPr>
      </p:sp>
      <p:sp>
        <p:nvSpPr>
          <p:cNvPr id="92165" name="Text Box 3"/>
          <p:cNvSpPr txBox="1">
            <a:spLocks noChangeArrowheads="1"/>
          </p:cNvSpPr>
          <p:nvPr/>
        </p:nvSpPr>
        <p:spPr bwMode="auto">
          <a:xfrm>
            <a:off x="644036" y="4157669"/>
            <a:ext cx="5152285" cy="3938844"/>
          </a:xfrm>
          <a:prstGeom prst="rect">
            <a:avLst/>
          </a:prstGeom>
          <a:noFill/>
          <a:ln w="9525">
            <a:noFill/>
            <a:round/>
            <a:headEnd/>
            <a:tailEnd/>
          </a:ln>
          <a:effectLst/>
        </p:spPr>
        <p:txBody>
          <a:bodyPr wrap="none" lIns="86841" tIns="43420" rIns="86841" bIns="43420" anchor="ctr"/>
          <a:lstStyle/>
          <a:p>
            <a:endParaRPr lang="pl-PL" altLang="pl-PL"/>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3186" name="Rectangle 16"/>
          <p:cNvSpPr>
            <a:spLocks noGrp="1" noChangeArrowheads="1"/>
          </p:cNvSpPr>
          <p:nvPr>
            <p:ph type="sldNum" sz="quarter"/>
          </p:nvPr>
        </p:nvSpPr>
        <p:spPr>
          <a:noFill/>
          <a:ln>
            <a:round/>
            <a:headEnd/>
            <a:tailEnd/>
          </a:ln>
        </p:spPr>
        <p:txBody>
          <a:bodyPr/>
          <a:lstStyle/>
          <a:p>
            <a:fld id="{FBEFDF93-FE5F-4540-B1C4-F0FCA28DB22D}" type="slidenum">
              <a:rPr lang="pl-PL" altLang="pl-PL" smtClean="0">
                <a:latin typeface="Times New Roman" pitchFamily="18" charset="0"/>
                <a:ea typeface="Arial Unicode MS" pitchFamily="34" charset="-128"/>
                <a:cs typeface="Arial Unicode MS" pitchFamily="34" charset="-128"/>
              </a:rPr>
              <a:pPr/>
              <a:t>22</a:t>
            </a:fld>
            <a:endParaRPr lang="pl-PL" altLang="pl-PL" smtClean="0">
              <a:latin typeface="Times New Roman" pitchFamily="18" charset="0"/>
              <a:ea typeface="Arial Unicode MS" pitchFamily="34" charset="-128"/>
              <a:cs typeface="Arial Unicode MS" pitchFamily="34" charset="-128"/>
            </a:endParaRPr>
          </a:p>
        </p:txBody>
      </p:sp>
      <p:sp>
        <p:nvSpPr>
          <p:cNvPr id="93187" name="Text Box 1"/>
          <p:cNvSpPr txBox="1">
            <a:spLocks noChangeArrowheads="1"/>
          </p:cNvSpPr>
          <p:nvPr/>
        </p:nvSpPr>
        <p:spPr bwMode="auto">
          <a:xfrm>
            <a:off x="4017769" y="9722502"/>
            <a:ext cx="3066623" cy="496915"/>
          </a:xfrm>
          <a:prstGeom prst="rect">
            <a:avLst/>
          </a:prstGeom>
          <a:noFill/>
          <a:ln w="9525">
            <a:noFill/>
            <a:round/>
            <a:headEnd/>
            <a:tailEnd/>
          </a:ln>
          <a:effectLst/>
        </p:spPr>
        <p:txBody>
          <a:bodyPr lIns="0" tIns="0" rIns="0" bIns="0" anchor="b"/>
          <a:lstStyle/>
          <a:p>
            <a:pPr algn="r" eaLnBrk="1">
              <a:buClrTx/>
              <a:tabLst>
                <a:tab pos="0" algn="l"/>
                <a:tab pos="425157" algn="l"/>
                <a:tab pos="851822" algn="l"/>
                <a:tab pos="1278486" algn="l"/>
                <a:tab pos="1705151" algn="l"/>
                <a:tab pos="2131815" algn="l"/>
                <a:tab pos="2558480" algn="l"/>
                <a:tab pos="2985145" algn="l"/>
                <a:tab pos="3411810" algn="l"/>
                <a:tab pos="3838474" algn="l"/>
                <a:tab pos="4265139" algn="l"/>
                <a:tab pos="4691803" algn="l"/>
                <a:tab pos="5118468" algn="l"/>
                <a:tab pos="5545132" algn="l"/>
                <a:tab pos="5971797" algn="l"/>
                <a:tab pos="6398461" algn="l"/>
                <a:tab pos="6825126" algn="l"/>
                <a:tab pos="7251790" algn="l"/>
                <a:tab pos="7678456" algn="l"/>
                <a:tab pos="8105120" algn="l"/>
                <a:tab pos="8531785" algn="l"/>
              </a:tabLst>
            </a:pPr>
            <a:fld id="{4853E413-670C-466B-A134-FC795D6EA4BF}" type="slidenum">
              <a:rPr lang="pl-PL" altLang="pl-PL" sz="1300">
                <a:solidFill>
                  <a:srgbClr val="000000"/>
                </a:solidFill>
                <a:latin typeface="Times New Roman" pitchFamily="18" charset="0"/>
                <a:cs typeface="Tahoma" pitchFamily="34" charset="0"/>
              </a:rPr>
              <a:pPr algn="r" eaLnBrk="1">
                <a:buClrTx/>
                <a:tabLst>
                  <a:tab pos="0" algn="l"/>
                  <a:tab pos="425157" algn="l"/>
                  <a:tab pos="851822" algn="l"/>
                  <a:tab pos="1278486" algn="l"/>
                  <a:tab pos="1705151" algn="l"/>
                  <a:tab pos="2131815" algn="l"/>
                  <a:tab pos="2558480" algn="l"/>
                  <a:tab pos="2985145" algn="l"/>
                  <a:tab pos="3411810" algn="l"/>
                  <a:tab pos="3838474" algn="l"/>
                  <a:tab pos="4265139" algn="l"/>
                  <a:tab pos="4691803" algn="l"/>
                  <a:tab pos="5118468" algn="l"/>
                  <a:tab pos="5545132" algn="l"/>
                  <a:tab pos="5971797" algn="l"/>
                  <a:tab pos="6398461" algn="l"/>
                  <a:tab pos="6825126" algn="l"/>
                  <a:tab pos="7251790" algn="l"/>
                  <a:tab pos="7678456" algn="l"/>
                  <a:tab pos="8105120" algn="l"/>
                  <a:tab pos="8531785" algn="l"/>
                </a:tabLst>
              </a:pPr>
              <a:t>22</a:t>
            </a:fld>
            <a:endParaRPr lang="pl-PL" altLang="pl-PL" sz="1300" dirty="0">
              <a:solidFill>
                <a:srgbClr val="000000"/>
              </a:solidFill>
              <a:latin typeface="Times New Roman" pitchFamily="18" charset="0"/>
              <a:cs typeface="Tahoma" pitchFamily="34" charset="0"/>
            </a:endParaRPr>
          </a:p>
        </p:txBody>
      </p:sp>
      <p:sp>
        <p:nvSpPr>
          <p:cNvPr id="93188" name="Rectangle 2"/>
          <p:cNvSpPr>
            <a:spLocks noGrp="1" noRot="1" noChangeAspect="1" noChangeArrowheads="1" noTextEdit="1"/>
          </p:cNvSpPr>
          <p:nvPr>
            <p:ph type="sldImg"/>
          </p:nvPr>
        </p:nvSpPr>
        <p:spPr>
          <a:xfrm>
            <a:off x="301625" y="665163"/>
            <a:ext cx="5835650" cy="3282950"/>
          </a:xfrm>
          <a:solidFill>
            <a:srgbClr val="FFFFFF"/>
          </a:solidFill>
          <a:ln>
            <a:solidFill>
              <a:srgbClr val="000000"/>
            </a:solidFill>
            <a:miter lim="800000"/>
          </a:ln>
        </p:spPr>
      </p:sp>
      <p:sp>
        <p:nvSpPr>
          <p:cNvPr id="93189" name="Text Box 3"/>
          <p:cNvSpPr txBox="1">
            <a:spLocks noChangeArrowheads="1"/>
          </p:cNvSpPr>
          <p:nvPr/>
        </p:nvSpPr>
        <p:spPr bwMode="auto">
          <a:xfrm>
            <a:off x="644036" y="4157669"/>
            <a:ext cx="5152285" cy="3938844"/>
          </a:xfrm>
          <a:prstGeom prst="rect">
            <a:avLst/>
          </a:prstGeom>
          <a:noFill/>
          <a:ln w="9525">
            <a:noFill/>
            <a:round/>
            <a:headEnd/>
            <a:tailEnd/>
          </a:ln>
          <a:effectLst/>
        </p:spPr>
        <p:txBody>
          <a:bodyPr wrap="none" lIns="86841" tIns="43420" rIns="86841" bIns="43420" anchor="ctr"/>
          <a:lstStyle/>
          <a:p>
            <a:endParaRPr lang="pl-PL" altLang="pl-PL"/>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4210" name="Rectangle 16"/>
          <p:cNvSpPr>
            <a:spLocks noGrp="1" noChangeArrowheads="1"/>
          </p:cNvSpPr>
          <p:nvPr>
            <p:ph type="sldNum" sz="quarter"/>
          </p:nvPr>
        </p:nvSpPr>
        <p:spPr>
          <a:noFill/>
          <a:ln>
            <a:round/>
            <a:headEnd/>
            <a:tailEnd/>
          </a:ln>
        </p:spPr>
        <p:txBody>
          <a:bodyPr/>
          <a:lstStyle/>
          <a:p>
            <a:fld id="{ED6A1BF4-D1EF-468F-B429-509708102470}" type="slidenum">
              <a:rPr lang="pl-PL" altLang="pl-PL" smtClean="0">
                <a:latin typeface="Times New Roman" pitchFamily="18" charset="0"/>
                <a:ea typeface="Arial Unicode MS" pitchFamily="34" charset="-128"/>
                <a:cs typeface="Arial Unicode MS" pitchFamily="34" charset="-128"/>
              </a:rPr>
              <a:pPr/>
              <a:t>23</a:t>
            </a:fld>
            <a:endParaRPr lang="pl-PL" altLang="pl-PL" smtClean="0">
              <a:latin typeface="Times New Roman" pitchFamily="18" charset="0"/>
              <a:ea typeface="Arial Unicode MS" pitchFamily="34" charset="-128"/>
              <a:cs typeface="Arial Unicode MS" pitchFamily="34" charset="-128"/>
            </a:endParaRPr>
          </a:p>
        </p:txBody>
      </p:sp>
      <p:sp>
        <p:nvSpPr>
          <p:cNvPr id="94211" name="Text Box 1"/>
          <p:cNvSpPr txBox="1">
            <a:spLocks noChangeArrowheads="1"/>
          </p:cNvSpPr>
          <p:nvPr/>
        </p:nvSpPr>
        <p:spPr bwMode="auto">
          <a:xfrm>
            <a:off x="4017769" y="9722502"/>
            <a:ext cx="3066623" cy="496915"/>
          </a:xfrm>
          <a:prstGeom prst="rect">
            <a:avLst/>
          </a:prstGeom>
          <a:noFill/>
          <a:ln w="9525">
            <a:noFill/>
            <a:round/>
            <a:headEnd/>
            <a:tailEnd/>
          </a:ln>
          <a:effectLst/>
        </p:spPr>
        <p:txBody>
          <a:bodyPr lIns="0" tIns="0" rIns="0" bIns="0" anchor="b"/>
          <a:lstStyle/>
          <a:p>
            <a:pPr algn="r" eaLnBrk="1">
              <a:buClrTx/>
              <a:tabLst>
                <a:tab pos="0" algn="l"/>
                <a:tab pos="425157" algn="l"/>
                <a:tab pos="851822" algn="l"/>
                <a:tab pos="1278486" algn="l"/>
                <a:tab pos="1705151" algn="l"/>
                <a:tab pos="2131815" algn="l"/>
                <a:tab pos="2558480" algn="l"/>
                <a:tab pos="2985145" algn="l"/>
                <a:tab pos="3411810" algn="l"/>
                <a:tab pos="3838474" algn="l"/>
                <a:tab pos="4265139" algn="l"/>
                <a:tab pos="4691803" algn="l"/>
                <a:tab pos="5118468" algn="l"/>
                <a:tab pos="5545132" algn="l"/>
                <a:tab pos="5971797" algn="l"/>
                <a:tab pos="6398461" algn="l"/>
                <a:tab pos="6825126" algn="l"/>
                <a:tab pos="7251790" algn="l"/>
                <a:tab pos="7678456" algn="l"/>
                <a:tab pos="8105120" algn="l"/>
                <a:tab pos="8531785" algn="l"/>
              </a:tabLst>
            </a:pPr>
            <a:fld id="{C77EAB2B-06C0-4D25-ACD4-E61182A01246}" type="slidenum">
              <a:rPr lang="pl-PL" altLang="pl-PL" sz="1300">
                <a:solidFill>
                  <a:srgbClr val="000000"/>
                </a:solidFill>
                <a:latin typeface="Times New Roman" pitchFamily="18" charset="0"/>
                <a:cs typeface="Tahoma" pitchFamily="34" charset="0"/>
              </a:rPr>
              <a:pPr algn="r" eaLnBrk="1">
                <a:buClrTx/>
                <a:tabLst>
                  <a:tab pos="0" algn="l"/>
                  <a:tab pos="425157" algn="l"/>
                  <a:tab pos="851822" algn="l"/>
                  <a:tab pos="1278486" algn="l"/>
                  <a:tab pos="1705151" algn="l"/>
                  <a:tab pos="2131815" algn="l"/>
                  <a:tab pos="2558480" algn="l"/>
                  <a:tab pos="2985145" algn="l"/>
                  <a:tab pos="3411810" algn="l"/>
                  <a:tab pos="3838474" algn="l"/>
                  <a:tab pos="4265139" algn="l"/>
                  <a:tab pos="4691803" algn="l"/>
                  <a:tab pos="5118468" algn="l"/>
                  <a:tab pos="5545132" algn="l"/>
                  <a:tab pos="5971797" algn="l"/>
                  <a:tab pos="6398461" algn="l"/>
                  <a:tab pos="6825126" algn="l"/>
                  <a:tab pos="7251790" algn="l"/>
                  <a:tab pos="7678456" algn="l"/>
                  <a:tab pos="8105120" algn="l"/>
                  <a:tab pos="8531785" algn="l"/>
                </a:tabLst>
              </a:pPr>
              <a:t>23</a:t>
            </a:fld>
            <a:endParaRPr lang="pl-PL" altLang="pl-PL" sz="1300" dirty="0">
              <a:solidFill>
                <a:srgbClr val="000000"/>
              </a:solidFill>
              <a:latin typeface="Times New Roman" pitchFamily="18" charset="0"/>
              <a:cs typeface="Tahoma" pitchFamily="34" charset="0"/>
            </a:endParaRPr>
          </a:p>
        </p:txBody>
      </p:sp>
      <p:sp>
        <p:nvSpPr>
          <p:cNvPr id="94212" name="Rectangle 2"/>
          <p:cNvSpPr>
            <a:spLocks noGrp="1" noRot="1" noChangeAspect="1" noChangeArrowheads="1" noTextEdit="1"/>
          </p:cNvSpPr>
          <p:nvPr>
            <p:ph type="sldImg"/>
          </p:nvPr>
        </p:nvSpPr>
        <p:spPr>
          <a:xfrm>
            <a:off x="301625" y="665163"/>
            <a:ext cx="5835650" cy="3282950"/>
          </a:xfrm>
          <a:solidFill>
            <a:srgbClr val="FFFFFF"/>
          </a:solidFill>
          <a:ln>
            <a:solidFill>
              <a:srgbClr val="000000"/>
            </a:solidFill>
            <a:miter lim="800000"/>
          </a:ln>
        </p:spPr>
      </p:sp>
      <p:sp>
        <p:nvSpPr>
          <p:cNvPr id="94213" name="Text Box 3"/>
          <p:cNvSpPr txBox="1">
            <a:spLocks noChangeArrowheads="1"/>
          </p:cNvSpPr>
          <p:nvPr/>
        </p:nvSpPr>
        <p:spPr bwMode="auto">
          <a:xfrm>
            <a:off x="644036" y="4157669"/>
            <a:ext cx="5152285" cy="3938844"/>
          </a:xfrm>
          <a:prstGeom prst="rect">
            <a:avLst/>
          </a:prstGeom>
          <a:noFill/>
          <a:ln w="9525">
            <a:noFill/>
            <a:round/>
            <a:headEnd/>
            <a:tailEnd/>
          </a:ln>
          <a:effectLst/>
        </p:spPr>
        <p:txBody>
          <a:bodyPr wrap="none" lIns="86841" tIns="43420" rIns="86841" bIns="43420" anchor="ctr"/>
          <a:lstStyle/>
          <a:p>
            <a:endParaRPr lang="pl-PL" altLang="pl-PL"/>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4274" name="Rectangle 16"/>
          <p:cNvSpPr>
            <a:spLocks noGrp="1" noChangeArrowheads="1"/>
          </p:cNvSpPr>
          <p:nvPr>
            <p:ph type="sldNum" sz="quarter"/>
          </p:nvPr>
        </p:nvSpPr>
        <p:spPr>
          <a:noFill/>
          <a:ln>
            <a:round/>
            <a:headEnd/>
            <a:tailEnd/>
          </a:ln>
        </p:spPr>
        <p:txBody>
          <a:bodyPr/>
          <a:lstStyle/>
          <a:p>
            <a:fld id="{6F4EC1BF-2A12-4234-A402-94C78D1B93DD}" type="slidenum">
              <a:rPr lang="pl-PL" altLang="pl-PL" smtClean="0">
                <a:latin typeface="Times New Roman" pitchFamily="18" charset="0"/>
                <a:ea typeface="Arial Unicode MS" pitchFamily="34" charset="-128"/>
                <a:cs typeface="Arial Unicode MS" pitchFamily="34" charset="-128"/>
              </a:rPr>
              <a:pPr/>
              <a:t>3</a:t>
            </a:fld>
            <a:endParaRPr lang="pl-PL" altLang="pl-PL" smtClean="0">
              <a:latin typeface="Times New Roman" pitchFamily="18" charset="0"/>
              <a:ea typeface="Arial Unicode MS" pitchFamily="34" charset="-128"/>
              <a:cs typeface="Arial Unicode MS" pitchFamily="34" charset="-128"/>
            </a:endParaRPr>
          </a:p>
        </p:txBody>
      </p:sp>
      <p:sp>
        <p:nvSpPr>
          <p:cNvPr id="54275" name="Text Box 1"/>
          <p:cNvSpPr txBox="1">
            <a:spLocks noChangeArrowheads="1"/>
          </p:cNvSpPr>
          <p:nvPr/>
        </p:nvSpPr>
        <p:spPr bwMode="auto">
          <a:xfrm>
            <a:off x="4017769" y="9722502"/>
            <a:ext cx="3066623" cy="496915"/>
          </a:xfrm>
          <a:prstGeom prst="rect">
            <a:avLst/>
          </a:prstGeom>
          <a:noFill/>
          <a:ln w="9525">
            <a:noFill/>
            <a:round/>
            <a:headEnd/>
            <a:tailEnd/>
          </a:ln>
          <a:effectLst/>
        </p:spPr>
        <p:txBody>
          <a:bodyPr lIns="0" tIns="0" rIns="0" bIns="0" anchor="b"/>
          <a:lstStyle/>
          <a:p>
            <a:pPr algn="r" eaLnBrk="1">
              <a:lnSpc>
                <a:spcPct val="95000"/>
              </a:lnSpc>
              <a:buClrTx/>
              <a:tabLst>
                <a:tab pos="0" algn="l"/>
                <a:tab pos="425157" algn="l"/>
                <a:tab pos="851822" algn="l"/>
                <a:tab pos="1278486" algn="l"/>
                <a:tab pos="1705151" algn="l"/>
                <a:tab pos="2131815" algn="l"/>
                <a:tab pos="2558480" algn="l"/>
                <a:tab pos="2985145" algn="l"/>
                <a:tab pos="3411810" algn="l"/>
                <a:tab pos="3838474" algn="l"/>
                <a:tab pos="4265139" algn="l"/>
                <a:tab pos="4691803" algn="l"/>
                <a:tab pos="5118468" algn="l"/>
                <a:tab pos="5545132" algn="l"/>
                <a:tab pos="5971797" algn="l"/>
                <a:tab pos="6398461" algn="l"/>
                <a:tab pos="6825126" algn="l"/>
                <a:tab pos="7251790" algn="l"/>
                <a:tab pos="7678456" algn="l"/>
                <a:tab pos="8105120" algn="l"/>
                <a:tab pos="8531785" algn="l"/>
              </a:tabLst>
            </a:pPr>
            <a:fld id="{CB1FBA39-7366-46C2-8189-B21CAF231C4C}" type="slidenum">
              <a:rPr lang="pl-PL" altLang="pl-PL" sz="1300">
                <a:solidFill>
                  <a:srgbClr val="000000"/>
                </a:solidFill>
                <a:latin typeface="Times New Roman" pitchFamily="18" charset="0"/>
              </a:rPr>
              <a:pPr algn="r" eaLnBrk="1">
                <a:lnSpc>
                  <a:spcPct val="95000"/>
                </a:lnSpc>
                <a:buClrTx/>
                <a:tabLst>
                  <a:tab pos="0" algn="l"/>
                  <a:tab pos="425157" algn="l"/>
                  <a:tab pos="851822" algn="l"/>
                  <a:tab pos="1278486" algn="l"/>
                  <a:tab pos="1705151" algn="l"/>
                  <a:tab pos="2131815" algn="l"/>
                  <a:tab pos="2558480" algn="l"/>
                  <a:tab pos="2985145" algn="l"/>
                  <a:tab pos="3411810" algn="l"/>
                  <a:tab pos="3838474" algn="l"/>
                  <a:tab pos="4265139" algn="l"/>
                  <a:tab pos="4691803" algn="l"/>
                  <a:tab pos="5118468" algn="l"/>
                  <a:tab pos="5545132" algn="l"/>
                  <a:tab pos="5971797" algn="l"/>
                  <a:tab pos="6398461" algn="l"/>
                  <a:tab pos="6825126" algn="l"/>
                  <a:tab pos="7251790" algn="l"/>
                  <a:tab pos="7678456" algn="l"/>
                  <a:tab pos="8105120" algn="l"/>
                  <a:tab pos="8531785" algn="l"/>
                </a:tabLst>
              </a:pPr>
              <a:t>3</a:t>
            </a:fld>
            <a:endParaRPr lang="pl-PL" altLang="pl-PL" sz="1300" dirty="0">
              <a:solidFill>
                <a:srgbClr val="000000"/>
              </a:solidFill>
              <a:latin typeface="Times New Roman" pitchFamily="18" charset="0"/>
            </a:endParaRPr>
          </a:p>
        </p:txBody>
      </p:sp>
      <p:sp>
        <p:nvSpPr>
          <p:cNvPr id="54276" name="Rectangle 2"/>
          <p:cNvSpPr>
            <a:spLocks noGrp="1" noRot="1" noChangeAspect="1" noChangeArrowheads="1" noTextEdit="1"/>
          </p:cNvSpPr>
          <p:nvPr>
            <p:ph type="sldImg"/>
          </p:nvPr>
        </p:nvSpPr>
        <p:spPr>
          <a:xfrm>
            <a:off x="139700" y="777875"/>
            <a:ext cx="6818313" cy="3836988"/>
          </a:xfrm>
          <a:solidFill>
            <a:srgbClr val="FFFFFF"/>
          </a:solidFill>
          <a:ln>
            <a:solidFill>
              <a:srgbClr val="000000"/>
            </a:solidFill>
            <a:miter lim="800000"/>
          </a:ln>
        </p:spPr>
      </p:sp>
      <p:sp>
        <p:nvSpPr>
          <p:cNvPr id="54277" name="Text Box 3"/>
          <p:cNvSpPr txBox="1">
            <a:spLocks noChangeArrowheads="1"/>
          </p:cNvSpPr>
          <p:nvPr/>
        </p:nvSpPr>
        <p:spPr bwMode="auto">
          <a:xfrm>
            <a:off x="709632" y="4861251"/>
            <a:ext cx="5675564" cy="4601397"/>
          </a:xfrm>
          <a:prstGeom prst="rect">
            <a:avLst/>
          </a:prstGeom>
          <a:noFill/>
          <a:ln w="9525">
            <a:noFill/>
            <a:round/>
            <a:headEnd/>
            <a:tailEnd/>
          </a:ln>
          <a:effectLst/>
        </p:spPr>
        <p:txBody>
          <a:bodyPr wrap="none" lIns="86841" tIns="43420" rIns="86841" bIns="43420" anchor="ctr"/>
          <a:lstStyle/>
          <a:p>
            <a:endParaRPr lang="pl-PL" altLang="pl-PL"/>
          </a:p>
        </p:txBody>
      </p:sp>
      <p:sp>
        <p:nvSpPr>
          <p:cNvPr id="54278" name="Symbol zastępczy notatek 1"/>
          <p:cNvSpPr>
            <a:spLocks noGrp="1"/>
          </p:cNvSpPr>
          <p:nvPr>
            <p:ph type="body" idx="1"/>
          </p:nvPr>
        </p:nvSpPr>
        <p:spPr>
          <a:noFill/>
        </p:spPr>
        <p:txBody>
          <a:bodyPr/>
          <a:lstStyle/>
          <a:p>
            <a:endParaRPr lang="pl-PL" altLang="pl-PL" smtClean="0">
              <a:latin typeface="Times New Roman" pitchFamily="18"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5298" name="Rectangle 16"/>
          <p:cNvSpPr>
            <a:spLocks noGrp="1" noChangeArrowheads="1"/>
          </p:cNvSpPr>
          <p:nvPr>
            <p:ph type="sldNum" sz="quarter"/>
          </p:nvPr>
        </p:nvSpPr>
        <p:spPr>
          <a:noFill/>
          <a:ln>
            <a:round/>
            <a:headEnd/>
            <a:tailEnd/>
          </a:ln>
        </p:spPr>
        <p:txBody>
          <a:bodyPr/>
          <a:lstStyle/>
          <a:p>
            <a:fld id="{2DE67C65-A3F7-4A9C-B6E2-C0D2610A71F7}" type="slidenum">
              <a:rPr lang="pl-PL" altLang="pl-PL" smtClean="0">
                <a:latin typeface="Times New Roman" pitchFamily="18" charset="0"/>
                <a:ea typeface="Arial Unicode MS" pitchFamily="34" charset="-128"/>
                <a:cs typeface="Arial Unicode MS" pitchFamily="34" charset="-128"/>
              </a:rPr>
              <a:pPr/>
              <a:t>6</a:t>
            </a:fld>
            <a:endParaRPr lang="pl-PL" altLang="pl-PL" smtClean="0">
              <a:latin typeface="Times New Roman" pitchFamily="18" charset="0"/>
              <a:ea typeface="Arial Unicode MS" pitchFamily="34" charset="-128"/>
              <a:cs typeface="Arial Unicode MS" pitchFamily="34" charset="-128"/>
            </a:endParaRPr>
          </a:p>
        </p:txBody>
      </p:sp>
      <p:sp>
        <p:nvSpPr>
          <p:cNvPr id="55299" name="Text Box 1"/>
          <p:cNvSpPr txBox="1">
            <a:spLocks noChangeArrowheads="1"/>
          </p:cNvSpPr>
          <p:nvPr/>
        </p:nvSpPr>
        <p:spPr bwMode="auto">
          <a:xfrm>
            <a:off x="4017769" y="9722502"/>
            <a:ext cx="3066623" cy="496915"/>
          </a:xfrm>
          <a:prstGeom prst="rect">
            <a:avLst/>
          </a:prstGeom>
          <a:noFill/>
          <a:ln w="9525">
            <a:noFill/>
            <a:round/>
            <a:headEnd/>
            <a:tailEnd/>
          </a:ln>
          <a:effectLst/>
        </p:spPr>
        <p:txBody>
          <a:bodyPr lIns="0" tIns="0" rIns="0" bIns="0" anchor="b"/>
          <a:lstStyle/>
          <a:p>
            <a:pPr algn="r" eaLnBrk="1">
              <a:lnSpc>
                <a:spcPct val="95000"/>
              </a:lnSpc>
              <a:buClrTx/>
              <a:tabLst>
                <a:tab pos="0" algn="l"/>
                <a:tab pos="425157" algn="l"/>
                <a:tab pos="851822" algn="l"/>
                <a:tab pos="1278486" algn="l"/>
                <a:tab pos="1705151" algn="l"/>
                <a:tab pos="2131815" algn="l"/>
                <a:tab pos="2558480" algn="l"/>
                <a:tab pos="2985145" algn="l"/>
                <a:tab pos="3411810" algn="l"/>
                <a:tab pos="3838474" algn="l"/>
                <a:tab pos="4265139" algn="l"/>
                <a:tab pos="4691803" algn="l"/>
                <a:tab pos="5118468" algn="l"/>
                <a:tab pos="5545132" algn="l"/>
                <a:tab pos="5971797" algn="l"/>
                <a:tab pos="6398461" algn="l"/>
                <a:tab pos="6825126" algn="l"/>
                <a:tab pos="7251790" algn="l"/>
                <a:tab pos="7678456" algn="l"/>
                <a:tab pos="8105120" algn="l"/>
                <a:tab pos="8531785" algn="l"/>
              </a:tabLst>
            </a:pPr>
            <a:fld id="{7375374B-B5EF-43A4-843C-94FF05A673FE}" type="slidenum">
              <a:rPr lang="pl-PL" altLang="pl-PL" sz="1300">
                <a:solidFill>
                  <a:srgbClr val="000000"/>
                </a:solidFill>
                <a:latin typeface="Times New Roman" pitchFamily="18" charset="0"/>
              </a:rPr>
              <a:pPr algn="r" eaLnBrk="1">
                <a:lnSpc>
                  <a:spcPct val="95000"/>
                </a:lnSpc>
                <a:buClrTx/>
                <a:tabLst>
                  <a:tab pos="0" algn="l"/>
                  <a:tab pos="425157" algn="l"/>
                  <a:tab pos="851822" algn="l"/>
                  <a:tab pos="1278486" algn="l"/>
                  <a:tab pos="1705151" algn="l"/>
                  <a:tab pos="2131815" algn="l"/>
                  <a:tab pos="2558480" algn="l"/>
                  <a:tab pos="2985145" algn="l"/>
                  <a:tab pos="3411810" algn="l"/>
                  <a:tab pos="3838474" algn="l"/>
                  <a:tab pos="4265139" algn="l"/>
                  <a:tab pos="4691803" algn="l"/>
                  <a:tab pos="5118468" algn="l"/>
                  <a:tab pos="5545132" algn="l"/>
                  <a:tab pos="5971797" algn="l"/>
                  <a:tab pos="6398461" algn="l"/>
                  <a:tab pos="6825126" algn="l"/>
                  <a:tab pos="7251790" algn="l"/>
                  <a:tab pos="7678456" algn="l"/>
                  <a:tab pos="8105120" algn="l"/>
                  <a:tab pos="8531785" algn="l"/>
                </a:tabLst>
              </a:pPr>
              <a:t>6</a:t>
            </a:fld>
            <a:endParaRPr lang="pl-PL" altLang="pl-PL" sz="1300" dirty="0">
              <a:solidFill>
                <a:srgbClr val="000000"/>
              </a:solidFill>
              <a:latin typeface="Times New Roman" pitchFamily="18" charset="0"/>
            </a:endParaRPr>
          </a:p>
        </p:txBody>
      </p:sp>
      <p:sp>
        <p:nvSpPr>
          <p:cNvPr id="55300" name="Rectangle 2"/>
          <p:cNvSpPr>
            <a:spLocks noGrp="1" noRot="1" noChangeAspect="1" noChangeArrowheads="1" noTextEdit="1"/>
          </p:cNvSpPr>
          <p:nvPr>
            <p:ph type="sldImg"/>
          </p:nvPr>
        </p:nvSpPr>
        <p:spPr>
          <a:xfrm>
            <a:off x="139700" y="777875"/>
            <a:ext cx="6818313" cy="3836988"/>
          </a:xfrm>
          <a:solidFill>
            <a:srgbClr val="FFFFFF"/>
          </a:solidFill>
          <a:ln>
            <a:solidFill>
              <a:srgbClr val="000000"/>
            </a:solidFill>
            <a:miter lim="800000"/>
          </a:ln>
        </p:spPr>
      </p:sp>
      <p:sp>
        <p:nvSpPr>
          <p:cNvPr id="55301" name="Text Box 3"/>
          <p:cNvSpPr txBox="1">
            <a:spLocks noChangeArrowheads="1"/>
          </p:cNvSpPr>
          <p:nvPr/>
        </p:nvSpPr>
        <p:spPr bwMode="auto">
          <a:xfrm>
            <a:off x="709632" y="4861251"/>
            <a:ext cx="5675564" cy="4601397"/>
          </a:xfrm>
          <a:prstGeom prst="rect">
            <a:avLst/>
          </a:prstGeom>
          <a:noFill/>
          <a:ln w="9525">
            <a:noFill/>
            <a:round/>
            <a:headEnd/>
            <a:tailEnd/>
          </a:ln>
          <a:effectLst/>
        </p:spPr>
        <p:txBody>
          <a:bodyPr wrap="none" lIns="86841" tIns="43420" rIns="86841" bIns="43420" anchor="ctr"/>
          <a:lstStyle/>
          <a:p>
            <a:endParaRPr lang="pl-PL" altLang="pl-PL"/>
          </a:p>
        </p:txBody>
      </p:sp>
      <p:sp>
        <p:nvSpPr>
          <p:cNvPr id="55302" name="Symbol zastępczy notatek 1"/>
          <p:cNvSpPr>
            <a:spLocks noGrp="1"/>
          </p:cNvSpPr>
          <p:nvPr>
            <p:ph type="body" idx="1"/>
          </p:nvPr>
        </p:nvSpPr>
        <p:spPr>
          <a:noFill/>
        </p:spPr>
        <p:txBody>
          <a:bodyPr/>
          <a:lstStyle/>
          <a:p>
            <a:endParaRPr lang="pl-PL" altLang="pl-PL" smtClean="0">
              <a:latin typeface="Times New Roman" pitchFamily="18"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7586" name="Rectangle 16"/>
          <p:cNvSpPr>
            <a:spLocks noGrp="1" noChangeArrowheads="1"/>
          </p:cNvSpPr>
          <p:nvPr>
            <p:ph type="sldNum" sz="quarter"/>
          </p:nvPr>
        </p:nvSpPr>
        <p:spPr>
          <a:noFill/>
          <a:ln>
            <a:round/>
            <a:headEnd/>
            <a:tailEnd/>
          </a:ln>
        </p:spPr>
        <p:txBody>
          <a:bodyPr/>
          <a:lstStyle/>
          <a:p>
            <a:fld id="{9AEBDD09-1671-4E2D-9510-9A153FD3552F}" type="slidenum">
              <a:rPr lang="pl-PL" altLang="pl-PL" smtClean="0">
                <a:latin typeface="Times New Roman" pitchFamily="18" charset="0"/>
                <a:ea typeface="Arial Unicode MS" pitchFamily="34" charset="-128"/>
                <a:cs typeface="Arial Unicode MS" pitchFamily="34" charset="-128"/>
              </a:rPr>
              <a:pPr/>
              <a:t>7</a:t>
            </a:fld>
            <a:endParaRPr lang="pl-PL" altLang="pl-PL" smtClean="0">
              <a:latin typeface="Times New Roman" pitchFamily="18" charset="0"/>
              <a:ea typeface="Arial Unicode MS" pitchFamily="34" charset="-128"/>
              <a:cs typeface="Arial Unicode MS" pitchFamily="34" charset="-128"/>
            </a:endParaRPr>
          </a:p>
        </p:txBody>
      </p:sp>
      <p:sp>
        <p:nvSpPr>
          <p:cNvPr id="67587" name="Text Box 1"/>
          <p:cNvSpPr txBox="1">
            <a:spLocks noChangeArrowheads="1"/>
          </p:cNvSpPr>
          <p:nvPr/>
        </p:nvSpPr>
        <p:spPr bwMode="auto">
          <a:xfrm>
            <a:off x="4017769" y="9722502"/>
            <a:ext cx="3066623" cy="496915"/>
          </a:xfrm>
          <a:prstGeom prst="rect">
            <a:avLst/>
          </a:prstGeom>
          <a:noFill/>
          <a:ln w="9525">
            <a:noFill/>
            <a:round/>
            <a:headEnd/>
            <a:tailEnd/>
          </a:ln>
          <a:effectLst/>
        </p:spPr>
        <p:txBody>
          <a:bodyPr lIns="0" tIns="0" rIns="0" bIns="0" anchor="b"/>
          <a:lstStyle/>
          <a:p>
            <a:pPr algn="r" eaLnBrk="1">
              <a:lnSpc>
                <a:spcPct val="95000"/>
              </a:lnSpc>
              <a:buClrTx/>
              <a:tabLst>
                <a:tab pos="0" algn="l"/>
                <a:tab pos="425157" algn="l"/>
                <a:tab pos="851822" algn="l"/>
                <a:tab pos="1278486" algn="l"/>
                <a:tab pos="1705151" algn="l"/>
                <a:tab pos="2131815" algn="l"/>
                <a:tab pos="2558480" algn="l"/>
                <a:tab pos="2985145" algn="l"/>
                <a:tab pos="3411810" algn="l"/>
                <a:tab pos="3838474" algn="l"/>
                <a:tab pos="4265139" algn="l"/>
                <a:tab pos="4691803" algn="l"/>
                <a:tab pos="5118468" algn="l"/>
                <a:tab pos="5545132" algn="l"/>
                <a:tab pos="5971797" algn="l"/>
                <a:tab pos="6398461" algn="l"/>
                <a:tab pos="6825126" algn="l"/>
                <a:tab pos="7251790" algn="l"/>
                <a:tab pos="7678456" algn="l"/>
                <a:tab pos="8105120" algn="l"/>
                <a:tab pos="8531785" algn="l"/>
              </a:tabLst>
            </a:pPr>
            <a:fld id="{4488F7E3-43E7-496D-8BB7-9220CB8B32A8}" type="slidenum">
              <a:rPr lang="pl-PL" altLang="pl-PL" sz="1300">
                <a:solidFill>
                  <a:srgbClr val="000000"/>
                </a:solidFill>
                <a:latin typeface="Times New Roman" pitchFamily="18" charset="0"/>
              </a:rPr>
              <a:pPr algn="r" eaLnBrk="1">
                <a:lnSpc>
                  <a:spcPct val="95000"/>
                </a:lnSpc>
                <a:buClrTx/>
                <a:tabLst>
                  <a:tab pos="0" algn="l"/>
                  <a:tab pos="425157" algn="l"/>
                  <a:tab pos="851822" algn="l"/>
                  <a:tab pos="1278486" algn="l"/>
                  <a:tab pos="1705151" algn="l"/>
                  <a:tab pos="2131815" algn="l"/>
                  <a:tab pos="2558480" algn="l"/>
                  <a:tab pos="2985145" algn="l"/>
                  <a:tab pos="3411810" algn="l"/>
                  <a:tab pos="3838474" algn="l"/>
                  <a:tab pos="4265139" algn="l"/>
                  <a:tab pos="4691803" algn="l"/>
                  <a:tab pos="5118468" algn="l"/>
                  <a:tab pos="5545132" algn="l"/>
                  <a:tab pos="5971797" algn="l"/>
                  <a:tab pos="6398461" algn="l"/>
                  <a:tab pos="6825126" algn="l"/>
                  <a:tab pos="7251790" algn="l"/>
                  <a:tab pos="7678456" algn="l"/>
                  <a:tab pos="8105120" algn="l"/>
                  <a:tab pos="8531785" algn="l"/>
                </a:tabLst>
              </a:pPr>
              <a:t>7</a:t>
            </a:fld>
            <a:endParaRPr lang="pl-PL" altLang="pl-PL" sz="1300" dirty="0">
              <a:solidFill>
                <a:srgbClr val="000000"/>
              </a:solidFill>
              <a:latin typeface="Times New Roman" pitchFamily="18" charset="0"/>
            </a:endParaRPr>
          </a:p>
        </p:txBody>
      </p:sp>
      <p:sp>
        <p:nvSpPr>
          <p:cNvPr id="67588" name="Rectangle 2"/>
          <p:cNvSpPr>
            <a:spLocks noGrp="1" noRot="1" noChangeAspect="1" noChangeArrowheads="1" noTextEdit="1"/>
          </p:cNvSpPr>
          <p:nvPr>
            <p:ph type="sldImg"/>
          </p:nvPr>
        </p:nvSpPr>
        <p:spPr>
          <a:xfrm>
            <a:off x="139700" y="777875"/>
            <a:ext cx="6818313" cy="3836988"/>
          </a:xfrm>
          <a:solidFill>
            <a:srgbClr val="FFFFFF"/>
          </a:solidFill>
          <a:ln>
            <a:solidFill>
              <a:srgbClr val="000000"/>
            </a:solidFill>
            <a:miter lim="800000"/>
          </a:ln>
        </p:spPr>
      </p:sp>
      <p:sp>
        <p:nvSpPr>
          <p:cNvPr id="67589" name="Text Box 3"/>
          <p:cNvSpPr txBox="1">
            <a:spLocks noChangeArrowheads="1"/>
          </p:cNvSpPr>
          <p:nvPr/>
        </p:nvSpPr>
        <p:spPr bwMode="auto">
          <a:xfrm>
            <a:off x="709632" y="4861251"/>
            <a:ext cx="5675564" cy="4601397"/>
          </a:xfrm>
          <a:prstGeom prst="rect">
            <a:avLst/>
          </a:prstGeom>
          <a:noFill/>
          <a:ln w="9525">
            <a:noFill/>
            <a:round/>
            <a:headEnd/>
            <a:tailEnd/>
          </a:ln>
          <a:effectLst/>
        </p:spPr>
        <p:txBody>
          <a:bodyPr wrap="none" lIns="86841" tIns="43420" rIns="86841" bIns="43420" anchor="ctr"/>
          <a:lstStyle/>
          <a:p>
            <a:endParaRPr lang="pl-PL" altLang="pl-PL"/>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2706" name="Rectangle 16"/>
          <p:cNvSpPr>
            <a:spLocks noGrp="1" noChangeArrowheads="1"/>
          </p:cNvSpPr>
          <p:nvPr>
            <p:ph type="sldNum" sz="quarter"/>
          </p:nvPr>
        </p:nvSpPr>
        <p:spPr>
          <a:noFill/>
          <a:ln>
            <a:round/>
            <a:headEnd/>
            <a:tailEnd/>
          </a:ln>
        </p:spPr>
        <p:txBody>
          <a:bodyPr/>
          <a:lstStyle/>
          <a:p>
            <a:fld id="{7667E5F6-5044-4A79-9783-F561336EC2A7}" type="slidenum">
              <a:rPr lang="pl-PL" altLang="pl-PL" smtClean="0">
                <a:latin typeface="Times New Roman" pitchFamily="18" charset="0"/>
                <a:ea typeface="Arial Unicode MS" pitchFamily="34" charset="-128"/>
                <a:cs typeface="Arial Unicode MS" pitchFamily="34" charset="-128"/>
              </a:rPr>
              <a:pPr/>
              <a:t>9</a:t>
            </a:fld>
            <a:endParaRPr lang="pl-PL" altLang="pl-PL" smtClean="0">
              <a:latin typeface="Times New Roman" pitchFamily="18" charset="0"/>
              <a:ea typeface="Arial Unicode MS" pitchFamily="34" charset="-128"/>
              <a:cs typeface="Arial Unicode MS" pitchFamily="34" charset="-128"/>
            </a:endParaRPr>
          </a:p>
        </p:txBody>
      </p:sp>
      <p:sp>
        <p:nvSpPr>
          <p:cNvPr id="72707" name="Text Box 1"/>
          <p:cNvSpPr txBox="1">
            <a:spLocks noChangeArrowheads="1"/>
          </p:cNvSpPr>
          <p:nvPr/>
        </p:nvSpPr>
        <p:spPr bwMode="auto">
          <a:xfrm>
            <a:off x="4017769" y="9722502"/>
            <a:ext cx="3066623" cy="496915"/>
          </a:xfrm>
          <a:prstGeom prst="rect">
            <a:avLst/>
          </a:prstGeom>
          <a:noFill/>
          <a:ln w="9525">
            <a:noFill/>
            <a:round/>
            <a:headEnd/>
            <a:tailEnd/>
          </a:ln>
          <a:effectLst/>
        </p:spPr>
        <p:txBody>
          <a:bodyPr lIns="0" tIns="0" rIns="0" bIns="0" anchor="b"/>
          <a:lstStyle/>
          <a:p>
            <a:pPr algn="r" eaLnBrk="1">
              <a:lnSpc>
                <a:spcPct val="95000"/>
              </a:lnSpc>
              <a:buClrTx/>
              <a:tabLst>
                <a:tab pos="0" algn="l"/>
                <a:tab pos="425157" algn="l"/>
                <a:tab pos="851822" algn="l"/>
                <a:tab pos="1278486" algn="l"/>
                <a:tab pos="1705151" algn="l"/>
                <a:tab pos="2131815" algn="l"/>
                <a:tab pos="2558480" algn="l"/>
                <a:tab pos="2985145" algn="l"/>
                <a:tab pos="3411810" algn="l"/>
                <a:tab pos="3838474" algn="l"/>
                <a:tab pos="4265139" algn="l"/>
                <a:tab pos="4691803" algn="l"/>
                <a:tab pos="5118468" algn="l"/>
                <a:tab pos="5545132" algn="l"/>
                <a:tab pos="5971797" algn="l"/>
                <a:tab pos="6398461" algn="l"/>
                <a:tab pos="6825126" algn="l"/>
                <a:tab pos="7251790" algn="l"/>
                <a:tab pos="7678456" algn="l"/>
                <a:tab pos="8105120" algn="l"/>
                <a:tab pos="8531785" algn="l"/>
              </a:tabLst>
            </a:pPr>
            <a:fld id="{F78A0D80-C754-4F6A-93F1-60EA10AB1147}" type="slidenum">
              <a:rPr lang="pl-PL" altLang="pl-PL" sz="1300">
                <a:solidFill>
                  <a:srgbClr val="000000"/>
                </a:solidFill>
                <a:latin typeface="Times New Roman" pitchFamily="18" charset="0"/>
              </a:rPr>
              <a:pPr algn="r" eaLnBrk="1">
                <a:lnSpc>
                  <a:spcPct val="95000"/>
                </a:lnSpc>
                <a:buClrTx/>
                <a:tabLst>
                  <a:tab pos="0" algn="l"/>
                  <a:tab pos="425157" algn="l"/>
                  <a:tab pos="851822" algn="l"/>
                  <a:tab pos="1278486" algn="l"/>
                  <a:tab pos="1705151" algn="l"/>
                  <a:tab pos="2131815" algn="l"/>
                  <a:tab pos="2558480" algn="l"/>
                  <a:tab pos="2985145" algn="l"/>
                  <a:tab pos="3411810" algn="l"/>
                  <a:tab pos="3838474" algn="l"/>
                  <a:tab pos="4265139" algn="l"/>
                  <a:tab pos="4691803" algn="l"/>
                  <a:tab pos="5118468" algn="l"/>
                  <a:tab pos="5545132" algn="l"/>
                  <a:tab pos="5971797" algn="l"/>
                  <a:tab pos="6398461" algn="l"/>
                  <a:tab pos="6825126" algn="l"/>
                  <a:tab pos="7251790" algn="l"/>
                  <a:tab pos="7678456" algn="l"/>
                  <a:tab pos="8105120" algn="l"/>
                  <a:tab pos="8531785" algn="l"/>
                </a:tabLst>
              </a:pPr>
              <a:t>9</a:t>
            </a:fld>
            <a:endParaRPr lang="pl-PL" altLang="pl-PL" sz="1300" dirty="0">
              <a:solidFill>
                <a:srgbClr val="000000"/>
              </a:solidFill>
              <a:latin typeface="Times New Roman" pitchFamily="18" charset="0"/>
            </a:endParaRPr>
          </a:p>
        </p:txBody>
      </p:sp>
      <p:sp>
        <p:nvSpPr>
          <p:cNvPr id="72708" name="Rectangle 2"/>
          <p:cNvSpPr>
            <a:spLocks noGrp="1" noRot="1" noChangeAspect="1" noChangeArrowheads="1" noTextEdit="1"/>
          </p:cNvSpPr>
          <p:nvPr>
            <p:ph type="sldImg"/>
          </p:nvPr>
        </p:nvSpPr>
        <p:spPr>
          <a:xfrm>
            <a:off x="139700" y="777875"/>
            <a:ext cx="6818313" cy="3836988"/>
          </a:xfrm>
          <a:solidFill>
            <a:srgbClr val="FFFFFF"/>
          </a:solidFill>
          <a:ln>
            <a:solidFill>
              <a:srgbClr val="000000"/>
            </a:solidFill>
            <a:miter lim="800000"/>
          </a:ln>
        </p:spPr>
      </p:sp>
      <p:sp>
        <p:nvSpPr>
          <p:cNvPr id="72709" name="Text Box 3"/>
          <p:cNvSpPr txBox="1">
            <a:spLocks noChangeArrowheads="1"/>
          </p:cNvSpPr>
          <p:nvPr/>
        </p:nvSpPr>
        <p:spPr bwMode="auto">
          <a:xfrm>
            <a:off x="709632" y="4861251"/>
            <a:ext cx="5675564" cy="4601397"/>
          </a:xfrm>
          <a:prstGeom prst="rect">
            <a:avLst/>
          </a:prstGeom>
          <a:noFill/>
          <a:ln w="9525">
            <a:noFill/>
            <a:round/>
            <a:headEnd/>
            <a:tailEnd/>
          </a:ln>
          <a:effectLst/>
        </p:spPr>
        <p:txBody>
          <a:bodyPr wrap="none" lIns="86841" tIns="43420" rIns="86841" bIns="43420" anchor="ctr"/>
          <a:lstStyle/>
          <a:p>
            <a:endParaRPr lang="pl-PL" altLang="pl-PL"/>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3730" name="Rectangle 16"/>
          <p:cNvSpPr>
            <a:spLocks noGrp="1" noChangeArrowheads="1"/>
          </p:cNvSpPr>
          <p:nvPr>
            <p:ph type="sldNum" sz="quarter"/>
          </p:nvPr>
        </p:nvSpPr>
        <p:spPr>
          <a:noFill/>
          <a:ln>
            <a:round/>
            <a:headEnd/>
            <a:tailEnd/>
          </a:ln>
        </p:spPr>
        <p:txBody>
          <a:bodyPr/>
          <a:lstStyle/>
          <a:p>
            <a:fld id="{82277A8E-F83E-4C9C-8A48-B3DD0D214AA9}" type="slidenum">
              <a:rPr lang="pl-PL" altLang="pl-PL" smtClean="0">
                <a:latin typeface="Times New Roman" pitchFamily="18" charset="0"/>
                <a:ea typeface="Arial Unicode MS" pitchFamily="34" charset="-128"/>
                <a:cs typeface="Arial Unicode MS" pitchFamily="34" charset="-128"/>
              </a:rPr>
              <a:pPr/>
              <a:t>10</a:t>
            </a:fld>
            <a:endParaRPr lang="pl-PL" altLang="pl-PL" smtClean="0">
              <a:latin typeface="Times New Roman" pitchFamily="18" charset="0"/>
              <a:ea typeface="Arial Unicode MS" pitchFamily="34" charset="-128"/>
              <a:cs typeface="Arial Unicode MS" pitchFamily="34" charset="-128"/>
            </a:endParaRPr>
          </a:p>
        </p:txBody>
      </p:sp>
      <p:sp>
        <p:nvSpPr>
          <p:cNvPr id="73731" name="Text Box 1"/>
          <p:cNvSpPr txBox="1">
            <a:spLocks noChangeArrowheads="1"/>
          </p:cNvSpPr>
          <p:nvPr/>
        </p:nvSpPr>
        <p:spPr bwMode="auto">
          <a:xfrm>
            <a:off x="4017769" y="9722502"/>
            <a:ext cx="3066623" cy="496915"/>
          </a:xfrm>
          <a:prstGeom prst="rect">
            <a:avLst/>
          </a:prstGeom>
          <a:noFill/>
          <a:ln w="9525">
            <a:noFill/>
            <a:round/>
            <a:headEnd/>
            <a:tailEnd/>
          </a:ln>
          <a:effectLst/>
        </p:spPr>
        <p:txBody>
          <a:bodyPr lIns="0" tIns="0" rIns="0" bIns="0" anchor="b"/>
          <a:lstStyle/>
          <a:p>
            <a:pPr algn="r" eaLnBrk="1">
              <a:lnSpc>
                <a:spcPct val="95000"/>
              </a:lnSpc>
              <a:buClrTx/>
              <a:tabLst>
                <a:tab pos="0" algn="l"/>
                <a:tab pos="425157" algn="l"/>
                <a:tab pos="851822" algn="l"/>
                <a:tab pos="1278486" algn="l"/>
                <a:tab pos="1705151" algn="l"/>
                <a:tab pos="2131815" algn="l"/>
                <a:tab pos="2558480" algn="l"/>
                <a:tab pos="2985145" algn="l"/>
                <a:tab pos="3411810" algn="l"/>
                <a:tab pos="3838474" algn="l"/>
                <a:tab pos="4265139" algn="l"/>
                <a:tab pos="4691803" algn="l"/>
                <a:tab pos="5118468" algn="l"/>
                <a:tab pos="5545132" algn="l"/>
                <a:tab pos="5971797" algn="l"/>
                <a:tab pos="6398461" algn="l"/>
                <a:tab pos="6825126" algn="l"/>
                <a:tab pos="7251790" algn="l"/>
                <a:tab pos="7678456" algn="l"/>
                <a:tab pos="8105120" algn="l"/>
                <a:tab pos="8531785" algn="l"/>
              </a:tabLst>
            </a:pPr>
            <a:fld id="{C3A54604-AA5B-4FDB-9CA5-CBEB70B17784}" type="slidenum">
              <a:rPr lang="pl-PL" altLang="pl-PL" sz="1300">
                <a:solidFill>
                  <a:srgbClr val="000000"/>
                </a:solidFill>
                <a:latin typeface="Times New Roman" pitchFamily="18" charset="0"/>
              </a:rPr>
              <a:pPr algn="r" eaLnBrk="1">
                <a:lnSpc>
                  <a:spcPct val="95000"/>
                </a:lnSpc>
                <a:buClrTx/>
                <a:tabLst>
                  <a:tab pos="0" algn="l"/>
                  <a:tab pos="425157" algn="l"/>
                  <a:tab pos="851822" algn="l"/>
                  <a:tab pos="1278486" algn="l"/>
                  <a:tab pos="1705151" algn="l"/>
                  <a:tab pos="2131815" algn="l"/>
                  <a:tab pos="2558480" algn="l"/>
                  <a:tab pos="2985145" algn="l"/>
                  <a:tab pos="3411810" algn="l"/>
                  <a:tab pos="3838474" algn="l"/>
                  <a:tab pos="4265139" algn="l"/>
                  <a:tab pos="4691803" algn="l"/>
                  <a:tab pos="5118468" algn="l"/>
                  <a:tab pos="5545132" algn="l"/>
                  <a:tab pos="5971797" algn="l"/>
                  <a:tab pos="6398461" algn="l"/>
                  <a:tab pos="6825126" algn="l"/>
                  <a:tab pos="7251790" algn="l"/>
                  <a:tab pos="7678456" algn="l"/>
                  <a:tab pos="8105120" algn="l"/>
                  <a:tab pos="8531785" algn="l"/>
                </a:tabLst>
              </a:pPr>
              <a:t>10</a:t>
            </a:fld>
            <a:endParaRPr lang="pl-PL" altLang="pl-PL" sz="1300" dirty="0">
              <a:solidFill>
                <a:srgbClr val="000000"/>
              </a:solidFill>
              <a:latin typeface="Times New Roman" pitchFamily="18" charset="0"/>
            </a:endParaRPr>
          </a:p>
        </p:txBody>
      </p:sp>
      <p:sp>
        <p:nvSpPr>
          <p:cNvPr id="73732" name="Rectangle 2"/>
          <p:cNvSpPr>
            <a:spLocks noGrp="1" noRot="1" noChangeAspect="1" noChangeArrowheads="1" noTextEdit="1"/>
          </p:cNvSpPr>
          <p:nvPr>
            <p:ph type="sldImg"/>
          </p:nvPr>
        </p:nvSpPr>
        <p:spPr>
          <a:xfrm>
            <a:off x="139700" y="777875"/>
            <a:ext cx="6818313" cy="3836988"/>
          </a:xfrm>
          <a:solidFill>
            <a:srgbClr val="FFFFFF"/>
          </a:solidFill>
          <a:ln>
            <a:solidFill>
              <a:srgbClr val="000000"/>
            </a:solidFill>
            <a:miter lim="800000"/>
          </a:ln>
        </p:spPr>
      </p:sp>
      <p:sp>
        <p:nvSpPr>
          <p:cNvPr id="73733" name="Text Box 3"/>
          <p:cNvSpPr txBox="1">
            <a:spLocks noChangeArrowheads="1"/>
          </p:cNvSpPr>
          <p:nvPr/>
        </p:nvSpPr>
        <p:spPr bwMode="auto">
          <a:xfrm>
            <a:off x="709632" y="4861251"/>
            <a:ext cx="5675564" cy="4601397"/>
          </a:xfrm>
          <a:prstGeom prst="rect">
            <a:avLst/>
          </a:prstGeom>
          <a:noFill/>
          <a:ln w="9525">
            <a:noFill/>
            <a:round/>
            <a:headEnd/>
            <a:tailEnd/>
          </a:ln>
          <a:effectLst/>
        </p:spPr>
        <p:txBody>
          <a:bodyPr wrap="none" lIns="86841" tIns="43420" rIns="86841" bIns="43420" anchor="ctr"/>
          <a:lstStyle/>
          <a:p>
            <a:endParaRPr lang="pl-PL" altLang="pl-PL"/>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7042" name="Rectangle 16"/>
          <p:cNvSpPr>
            <a:spLocks noGrp="1" noChangeArrowheads="1"/>
          </p:cNvSpPr>
          <p:nvPr>
            <p:ph type="sldNum" sz="quarter"/>
          </p:nvPr>
        </p:nvSpPr>
        <p:spPr>
          <a:noFill/>
          <a:ln>
            <a:round/>
            <a:headEnd/>
            <a:tailEnd/>
          </a:ln>
        </p:spPr>
        <p:txBody>
          <a:bodyPr/>
          <a:lstStyle/>
          <a:p>
            <a:fld id="{61A43531-5E6C-42D3-BAC4-6E4DE32EFD93}" type="slidenum">
              <a:rPr lang="pl-PL" altLang="pl-PL" smtClean="0">
                <a:latin typeface="Times New Roman" pitchFamily="18" charset="0"/>
                <a:ea typeface="Arial Unicode MS" pitchFamily="34" charset="-128"/>
                <a:cs typeface="Arial Unicode MS" pitchFamily="34" charset="-128"/>
              </a:rPr>
              <a:pPr/>
              <a:t>11</a:t>
            </a:fld>
            <a:endParaRPr lang="pl-PL" altLang="pl-PL" smtClean="0">
              <a:latin typeface="Times New Roman" pitchFamily="18" charset="0"/>
              <a:ea typeface="Arial Unicode MS" pitchFamily="34" charset="-128"/>
              <a:cs typeface="Arial Unicode MS" pitchFamily="34" charset="-128"/>
            </a:endParaRPr>
          </a:p>
        </p:txBody>
      </p:sp>
      <p:sp>
        <p:nvSpPr>
          <p:cNvPr id="87043" name="Text Box 1"/>
          <p:cNvSpPr txBox="1">
            <a:spLocks noChangeArrowheads="1"/>
          </p:cNvSpPr>
          <p:nvPr/>
        </p:nvSpPr>
        <p:spPr bwMode="auto">
          <a:xfrm>
            <a:off x="4017769" y="9722502"/>
            <a:ext cx="3066623" cy="496915"/>
          </a:xfrm>
          <a:prstGeom prst="rect">
            <a:avLst/>
          </a:prstGeom>
          <a:noFill/>
          <a:ln w="9525">
            <a:noFill/>
            <a:round/>
            <a:headEnd/>
            <a:tailEnd/>
          </a:ln>
          <a:effectLst/>
        </p:spPr>
        <p:txBody>
          <a:bodyPr lIns="0" tIns="0" rIns="0" bIns="0" anchor="b"/>
          <a:lstStyle/>
          <a:p>
            <a:pPr algn="r" eaLnBrk="1">
              <a:buClrTx/>
              <a:tabLst>
                <a:tab pos="0" algn="l"/>
                <a:tab pos="425157" algn="l"/>
                <a:tab pos="851822" algn="l"/>
                <a:tab pos="1278486" algn="l"/>
                <a:tab pos="1705151" algn="l"/>
                <a:tab pos="2131815" algn="l"/>
                <a:tab pos="2558480" algn="l"/>
                <a:tab pos="2985145" algn="l"/>
                <a:tab pos="3411810" algn="l"/>
                <a:tab pos="3838474" algn="l"/>
                <a:tab pos="4265139" algn="l"/>
                <a:tab pos="4691803" algn="l"/>
                <a:tab pos="5118468" algn="l"/>
                <a:tab pos="5545132" algn="l"/>
                <a:tab pos="5971797" algn="l"/>
                <a:tab pos="6398461" algn="l"/>
                <a:tab pos="6825126" algn="l"/>
                <a:tab pos="7251790" algn="l"/>
                <a:tab pos="7678456" algn="l"/>
                <a:tab pos="8105120" algn="l"/>
                <a:tab pos="8531785" algn="l"/>
              </a:tabLst>
            </a:pPr>
            <a:fld id="{54980B51-DBA4-4A92-ACFF-372B8830B03D}" type="slidenum">
              <a:rPr lang="pl-PL" altLang="pl-PL" sz="1300">
                <a:solidFill>
                  <a:srgbClr val="000000"/>
                </a:solidFill>
                <a:latin typeface="Times New Roman" pitchFamily="18" charset="0"/>
                <a:cs typeface="Tahoma" pitchFamily="34" charset="0"/>
              </a:rPr>
              <a:pPr algn="r" eaLnBrk="1">
                <a:buClrTx/>
                <a:tabLst>
                  <a:tab pos="0" algn="l"/>
                  <a:tab pos="425157" algn="l"/>
                  <a:tab pos="851822" algn="l"/>
                  <a:tab pos="1278486" algn="l"/>
                  <a:tab pos="1705151" algn="l"/>
                  <a:tab pos="2131815" algn="l"/>
                  <a:tab pos="2558480" algn="l"/>
                  <a:tab pos="2985145" algn="l"/>
                  <a:tab pos="3411810" algn="l"/>
                  <a:tab pos="3838474" algn="l"/>
                  <a:tab pos="4265139" algn="l"/>
                  <a:tab pos="4691803" algn="l"/>
                  <a:tab pos="5118468" algn="l"/>
                  <a:tab pos="5545132" algn="l"/>
                  <a:tab pos="5971797" algn="l"/>
                  <a:tab pos="6398461" algn="l"/>
                  <a:tab pos="6825126" algn="l"/>
                  <a:tab pos="7251790" algn="l"/>
                  <a:tab pos="7678456" algn="l"/>
                  <a:tab pos="8105120" algn="l"/>
                  <a:tab pos="8531785" algn="l"/>
                </a:tabLst>
              </a:pPr>
              <a:t>11</a:t>
            </a:fld>
            <a:endParaRPr lang="pl-PL" altLang="pl-PL" sz="1300" dirty="0">
              <a:solidFill>
                <a:srgbClr val="000000"/>
              </a:solidFill>
              <a:latin typeface="Times New Roman" pitchFamily="18" charset="0"/>
              <a:cs typeface="Tahoma" pitchFamily="34" charset="0"/>
            </a:endParaRPr>
          </a:p>
        </p:txBody>
      </p:sp>
      <p:sp>
        <p:nvSpPr>
          <p:cNvPr id="87044" name="Rectangle 2"/>
          <p:cNvSpPr>
            <a:spLocks noGrp="1" noRot="1" noChangeAspect="1" noChangeArrowheads="1" noTextEdit="1"/>
          </p:cNvSpPr>
          <p:nvPr>
            <p:ph type="sldImg"/>
          </p:nvPr>
        </p:nvSpPr>
        <p:spPr>
          <a:xfrm>
            <a:off x="139700" y="777875"/>
            <a:ext cx="6818313" cy="3836988"/>
          </a:xfrm>
          <a:solidFill>
            <a:srgbClr val="FFFFFF"/>
          </a:solidFill>
          <a:ln>
            <a:solidFill>
              <a:srgbClr val="000000"/>
            </a:solidFill>
            <a:miter lim="800000"/>
          </a:ln>
        </p:spPr>
      </p:sp>
      <p:sp>
        <p:nvSpPr>
          <p:cNvPr id="87045" name="Text Box 3"/>
          <p:cNvSpPr txBox="1">
            <a:spLocks noChangeArrowheads="1"/>
          </p:cNvSpPr>
          <p:nvPr/>
        </p:nvSpPr>
        <p:spPr bwMode="auto">
          <a:xfrm>
            <a:off x="709632" y="4861252"/>
            <a:ext cx="5680036" cy="4605955"/>
          </a:xfrm>
          <a:prstGeom prst="rect">
            <a:avLst/>
          </a:prstGeom>
          <a:noFill/>
          <a:ln w="9525">
            <a:noFill/>
            <a:round/>
            <a:headEnd/>
            <a:tailEnd/>
          </a:ln>
          <a:effectLst/>
        </p:spPr>
        <p:txBody>
          <a:bodyPr wrap="none" lIns="86841" tIns="43420" rIns="86841" bIns="43420" anchor="ctr"/>
          <a:lstStyle/>
          <a:p>
            <a:endParaRPr lang="pl-PL" altLang="pl-PL"/>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8066" name="Rectangle 16"/>
          <p:cNvSpPr>
            <a:spLocks noGrp="1" noChangeArrowheads="1"/>
          </p:cNvSpPr>
          <p:nvPr>
            <p:ph type="sldNum" sz="quarter"/>
          </p:nvPr>
        </p:nvSpPr>
        <p:spPr>
          <a:noFill/>
          <a:ln>
            <a:round/>
            <a:headEnd/>
            <a:tailEnd/>
          </a:ln>
        </p:spPr>
        <p:txBody>
          <a:bodyPr/>
          <a:lstStyle/>
          <a:p>
            <a:fld id="{47B14F02-C26A-4D71-BB7F-9B0443423A16}" type="slidenum">
              <a:rPr lang="pl-PL" altLang="pl-PL" smtClean="0">
                <a:latin typeface="Times New Roman" pitchFamily="18" charset="0"/>
                <a:ea typeface="Arial Unicode MS" pitchFamily="34" charset="-128"/>
                <a:cs typeface="Arial Unicode MS" pitchFamily="34" charset="-128"/>
              </a:rPr>
              <a:pPr/>
              <a:t>17</a:t>
            </a:fld>
            <a:endParaRPr lang="pl-PL" altLang="pl-PL" smtClean="0">
              <a:latin typeface="Times New Roman" pitchFamily="18" charset="0"/>
              <a:ea typeface="Arial Unicode MS" pitchFamily="34" charset="-128"/>
              <a:cs typeface="Arial Unicode MS" pitchFamily="34" charset="-128"/>
            </a:endParaRPr>
          </a:p>
        </p:txBody>
      </p:sp>
      <p:sp>
        <p:nvSpPr>
          <p:cNvPr id="88067" name="Text Box 1"/>
          <p:cNvSpPr txBox="1">
            <a:spLocks noChangeArrowheads="1"/>
          </p:cNvSpPr>
          <p:nvPr/>
        </p:nvSpPr>
        <p:spPr bwMode="auto">
          <a:xfrm>
            <a:off x="4017769" y="9722502"/>
            <a:ext cx="3066623" cy="496915"/>
          </a:xfrm>
          <a:prstGeom prst="rect">
            <a:avLst/>
          </a:prstGeom>
          <a:noFill/>
          <a:ln w="9525">
            <a:noFill/>
            <a:round/>
            <a:headEnd/>
            <a:tailEnd/>
          </a:ln>
          <a:effectLst/>
        </p:spPr>
        <p:txBody>
          <a:bodyPr lIns="0" tIns="0" rIns="0" bIns="0" anchor="b"/>
          <a:lstStyle/>
          <a:p>
            <a:pPr algn="r" eaLnBrk="1">
              <a:buClrTx/>
              <a:tabLst>
                <a:tab pos="0" algn="l"/>
                <a:tab pos="425157" algn="l"/>
                <a:tab pos="851822" algn="l"/>
                <a:tab pos="1278486" algn="l"/>
                <a:tab pos="1705151" algn="l"/>
                <a:tab pos="2131815" algn="l"/>
                <a:tab pos="2558480" algn="l"/>
                <a:tab pos="2985145" algn="l"/>
                <a:tab pos="3411810" algn="l"/>
                <a:tab pos="3838474" algn="l"/>
                <a:tab pos="4265139" algn="l"/>
                <a:tab pos="4691803" algn="l"/>
                <a:tab pos="5118468" algn="l"/>
                <a:tab pos="5545132" algn="l"/>
                <a:tab pos="5971797" algn="l"/>
                <a:tab pos="6398461" algn="l"/>
                <a:tab pos="6825126" algn="l"/>
                <a:tab pos="7251790" algn="l"/>
                <a:tab pos="7678456" algn="l"/>
                <a:tab pos="8105120" algn="l"/>
                <a:tab pos="8531785" algn="l"/>
              </a:tabLst>
            </a:pPr>
            <a:fld id="{C93D9319-ABC6-415B-8B02-A51158A80B53}" type="slidenum">
              <a:rPr lang="pl-PL" altLang="pl-PL" sz="1300">
                <a:solidFill>
                  <a:srgbClr val="000000"/>
                </a:solidFill>
                <a:latin typeface="Times New Roman" pitchFamily="18" charset="0"/>
                <a:cs typeface="Tahoma" pitchFamily="34" charset="0"/>
              </a:rPr>
              <a:pPr algn="r" eaLnBrk="1">
                <a:buClrTx/>
                <a:tabLst>
                  <a:tab pos="0" algn="l"/>
                  <a:tab pos="425157" algn="l"/>
                  <a:tab pos="851822" algn="l"/>
                  <a:tab pos="1278486" algn="l"/>
                  <a:tab pos="1705151" algn="l"/>
                  <a:tab pos="2131815" algn="l"/>
                  <a:tab pos="2558480" algn="l"/>
                  <a:tab pos="2985145" algn="l"/>
                  <a:tab pos="3411810" algn="l"/>
                  <a:tab pos="3838474" algn="l"/>
                  <a:tab pos="4265139" algn="l"/>
                  <a:tab pos="4691803" algn="l"/>
                  <a:tab pos="5118468" algn="l"/>
                  <a:tab pos="5545132" algn="l"/>
                  <a:tab pos="5971797" algn="l"/>
                  <a:tab pos="6398461" algn="l"/>
                  <a:tab pos="6825126" algn="l"/>
                  <a:tab pos="7251790" algn="l"/>
                  <a:tab pos="7678456" algn="l"/>
                  <a:tab pos="8105120" algn="l"/>
                  <a:tab pos="8531785" algn="l"/>
                </a:tabLst>
              </a:pPr>
              <a:t>17</a:t>
            </a:fld>
            <a:endParaRPr lang="pl-PL" altLang="pl-PL" sz="1300" dirty="0">
              <a:solidFill>
                <a:srgbClr val="000000"/>
              </a:solidFill>
              <a:latin typeface="Times New Roman" pitchFamily="18" charset="0"/>
              <a:cs typeface="Tahoma" pitchFamily="34" charset="0"/>
            </a:endParaRPr>
          </a:p>
        </p:txBody>
      </p:sp>
      <p:sp>
        <p:nvSpPr>
          <p:cNvPr id="88068" name="Rectangle 2"/>
          <p:cNvSpPr>
            <a:spLocks noGrp="1" noRot="1" noChangeAspect="1" noChangeArrowheads="1" noTextEdit="1"/>
          </p:cNvSpPr>
          <p:nvPr>
            <p:ph type="sldImg"/>
          </p:nvPr>
        </p:nvSpPr>
        <p:spPr>
          <a:xfrm>
            <a:off x="301625" y="665163"/>
            <a:ext cx="5835650" cy="3282950"/>
          </a:xfrm>
          <a:solidFill>
            <a:srgbClr val="FFFFFF"/>
          </a:solidFill>
          <a:ln>
            <a:solidFill>
              <a:srgbClr val="000000"/>
            </a:solidFill>
            <a:miter lim="800000"/>
          </a:ln>
        </p:spPr>
      </p:sp>
      <p:sp>
        <p:nvSpPr>
          <p:cNvPr id="88069" name="Text Box 3"/>
          <p:cNvSpPr txBox="1">
            <a:spLocks noChangeArrowheads="1"/>
          </p:cNvSpPr>
          <p:nvPr/>
        </p:nvSpPr>
        <p:spPr bwMode="auto">
          <a:xfrm>
            <a:off x="644036" y="4157669"/>
            <a:ext cx="5152285" cy="3938844"/>
          </a:xfrm>
          <a:prstGeom prst="rect">
            <a:avLst/>
          </a:prstGeom>
          <a:noFill/>
          <a:ln w="9525">
            <a:noFill/>
            <a:round/>
            <a:headEnd/>
            <a:tailEnd/>
          </a:ln>
          <a:effectLst/>
        </p:spPr>
        <p:txBody>
          <a:bodyPr wrap="none" lIns="86841" tIns="43420" rIns="86841" bIns="43420" anchor="ctr"/>
          <a:lstStyle/>
          <a:p>
            <a:endParaRPr lang="pl-PL" altLang="pl-PL"/>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9090" name="Rectangle 16"/>
          <p:cNvSpPr>
            <a:spLocks noGrp="1" noChangeArrowheads="1"/>
          </p:cNvSpPr>
          <p:nvPr>
            <p:ph type="sldNum" sz="quarter"/>
          </p:nvPr>
        </p:nvSpPr>
        <p:spPr>
          <a:noFill/>
          <a:ln>
            <a:round/>
            <a:headEnd/>
            <a:tailEnd/>
          </a:ln>
        </p:spPr>
        <p:txBody>
          <a:bodyPr/>
          <a:lstStyle/>
          <a:p>
            <a:fld id="{6574C593-C040-4D76-8344-B99B09C4217B}" type="slidenum">
              <a:rPr lang="pl-PL" altLang="pl-PL" smtClean="0">
                <a:latin typeface="Times New Roman" pitchFamily="18" charset="0"/>
                <a:ea typeface="Arial Unicode MS" pitchFamily="34" charset="-128"/>
                <a:cs typeface="Arial Unicode MS" pitchFamily="34" charset="-128"/>
              </a:rPr>
              <a:pPr/>
              <a:t>18</a:t>
            </a:fld>
            <a:endParaRPr lang="pl-PL" altLang="pl-PL" smtClean="0">
              <a:latin typeface="Times New Roman" pitchFamily="18" charset="0"/>
              <a:ea typeface="Arial Unicode MS" pitchFamily="34" charset="-128"/>
              <a:cs typeface="Arial Unicode MS" pitchFamily="34" charset="-128"/>
            </a:endParaRPr>
          </a:p>
        </p:txBody>
      </p:sp>
      <p:sp>
        <p:nvSpPr>
          <p:cNvPr id="89091" name="Text Box 1"/>
          <p:cNvSpPr txBox="1">
            <a:spLocks noChangeArrowheads="1"/>
          </p:cNvSpPr>
          <p:nvPr/>
        </p:nvSpPr>
        <p:spPr bwMode="auto">
          <a:xfrm>
            <a:off x="4017769" y="9722502"/>
            <a:ext cx="3066623" cy="496915"/>
          </a:xfrm>
          <a:prstGeom prst="rect">
            <a:avLst/>
          </a:prstGeom>
          <a:noFill/>
          <a:ln w="9525">
            <a:noFill/>
            <a:round/>
            <a:headEnd/>
            <a:tailEnd/>
          </a:ln>
          <a:effectLst/>
        </p:spPr>
        <p:txBody>
          <a:bodyPr lIns="0" tIns="0" rIns="0" bIns="0" anchor="b"/>
          <a:lstStyle/>
          <a:p>
            <a:pPr algn="r" eaLnBrk="1">
              <a:buClrTx/>
              <a:tabLst>
                <a:tab pos="0" algn="l"/>
                <a:tab pos="425157" algn="l"/>
                <a:tab pos="851822" algn="l"/>
                <a:tab pos="1278486" algn="l"/>
                <a:tab pos="1705151" algn="l"/>
                <a:tab pos="2131815" algn="l"/>
                <a:tab pos="2558480" algn="l"/>
                <a:tab pos="2985145" algn="l"/>
                <a:tab pos="3411810" algn="l"/>
                <a:tab pos="3838474" algn="l"/>
                <a:tab pos="4265139" algn="l"/>
                <a:tab pos="4691803" algn="l"/>
                <a:tab pos="5118468" algn="l"/>
                <a:tab pos="5545132" algn="l"/>
                <a:tab pos="5971797" algn="l"/>
                <a:tab pos="6398461" algn="l"/>
                <a:tab pos="6825126" algn="l"/>
                <a:tab pos="7251790" algn="l"/>
                <a:tab pos="7678456" algn="l"/>
                <a:tab pos="8105120" algn="l"/>
                <a:tab pos="8531785" algn="l"/>
              </a:tabLst>
            </a:pPr>
            <a:fld id="{5F3E7D0F-03AD-4D4E-B471-42BBB6B7B19F}" type="slidenum">
              <a:rPr lang="pl-PL" altLang="pl-PL" sz="1300">
                <a:solidFill>
                  <a:srgbClr val="000000"/>
                </a:solidFill>
                <a:latin typeface="Times New Roman" pitchFamily="18" charset="0"/>
                <a:cs typeface="Tahoma" pitchFamily="34" charset="0"/>
              </a:rPr>
              <a:pPr algn="r" eaLnBrk="1">
                <a:buClrTx/>
                <a:tabLst>
                  <a:tab pos="0" algn="l"/>
                  <a:tab pos="425157" algn="l"/>
                  <a:tab pos="851822" algn="l"/>
                  <a:tab pos="1278486" algn="l"/>
                  <a:tab pos="1705151" algn="l"/>
                  <a:tab pos="2131815" algn="l"/>
                  <a:tab pos="2558480" algn="l"/>
                  <a:tab pos="2985145" algn="l"/>
                  <a:tab pos="3411810" algn="l"/>
                  <a:tab pos="3838474" algn="l"/>
                  <a:tab pos="4265139" algn="l"/>
                  <a:tab pos="4691803" algn="l"/>
                  <a:tab pos="5118468" algn="l"/>
                  <a:tab pos="5545132" algn="l"/>
                  <a:tab pos="5971797" algn="l"/>
                  <a:tab pos="6398461" algn="l"/>
                  <a:tab pos="6825126" algn="l"/>
                  <a:tab pos="7251790" algn="l"/>
                  <a:tab pos="7678456" algn="l"/>
                  <a:tab pos="8105120" algn="l"/>
                  <a:tab pos="8531785" algn="l"/>
                </a:tabLst>
              </a:pPr>
              <a:t>18</a:t>
            </a:fld>
            <a:endParaRPr lang="pl-PL" altLang="pl-PL" sz="1300" dirty="0">
              <a:solidFill>
                <a:srgbClr val="000000"/>
              </a:solidFill>
              <a:latin typeface="Times New Roman" pitchFamily="18" charset="0"/>
              <a:cs typeface="Tahoma" pitchFamily="34" charset="0"/>
            </a:endParaRPr>
          </a:p>
        </p:txBody>
      </p:sp>
      <p:sp>
        <p:nvSpPr>
          <p:cNvPr id="89092" name="Rectangle 2"/>
          <p:cNvSpPr>
            <a:spLocks noGrp="1" noRot="1" noChangeAspect="1" noChangeArrowheads="1" noTextEdit="1"/>
          </p:cNvSpPr>
          <p:nvPr>
            <p:ph type="sldImg"/>
          </p:nvPr>
        </p:nvSpPr>
        <p:spPr>
          <a:xfrm>
            <a:off x="301625" y="665163"/>
            <a:ext cx="5835650" cy="3282950"/>
          </a:xfrm>
          <a:solidFill>
            <a:srgbClr val="FFFFFF"/>
          </a:solidFill>
          <a:ln>
            <a:solidFill>
              <a:srgbClr val="000000"/>
            </a:solidFill>
            <a:miter lim="800000"/>
          </a:ln>
        </p:spPr>
      </p:sp>
      <p:sp>
        <p:nvSpPr>
          <p:cNvPr id="89093" name="Text Box 3"/>
          <p:cNvSpPr txBox="1">
            <a:spLocks noChangeArrowheads="1"/>
          </p:cNvSpPr>
          <p:nvPr/>
        </p:nvSpPr>
        <p:spPr bwMode="auto">
          <a:xfrm>
            <a:off x="644036" y="4157669"/>
            <a:ext cx="5152285" cy="3938844"/>
          </a:xfrm>
          <a:prstGeom prst="rect">
            <a:avLst/>
          </a:prstGeom>
          <a:noFill/>
          <a:ln w="9525">
            <a:noFill/>
            <a:round/>
            <a:headEnd/>
            <a:tailEnd/>
          </a:ln>
          <a:effectLst/>
        </p:spPr>
        <p:txBody>
          <a:bodyPr wrap="none" lIns="86841" tIns="43420" rIns="86841" bIns="43420" anchor="ctr"/>
          <a:lstStyle/>
          <a:p>
            <a:endParaRPr lang="pl-PL" altLang="pl-PL"/>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p:cNvSpPr>
            <a:spLocks noGrp="1"/>
          </p:cNvSpPr>
          <p:nvPr>
            <p:ph type="ctrTitle"/>
          </p:nvPr>
        </p:nvSpPr>
        <p:spPr>
          <a:xfrm>
            <a:off x="755650" y="1762125"/>
            <a:ext cx="8569325" cy="1214438"/>
          </a:xfrm>
        </p:spPr>
        <p:txBody>
          <a:bodyPr/>
          <a:lstStyle/>
          <a:p>
            <a:r>
              <a:rPr lang="pl-PL" smtClean="0"/>
              <a:t>Kliknij, aby edytować styl</a:t>
            </a:r>
            <a:endParaRPr lang="pl-PL"/>
          </a:p>
        </p:txBody>
      </p:sp>
      <p:sp>
        <p:nvSpPr>
          <p:cNvPr id="3" name="Podtytuł 2"/>
          <p:cNvSpPr>
            <a:spLocks noGrp="1"/>
          </p:cNvSpPr>
          <p:nvPr>
            <p:ph type="subTitle" idx="1"/>
          </p:nvPr>
        </p:nvSpPr>
        <p:spPr>
          <a:xfrm>
            <a:off x="1512888" y="3213100"/>
            <a:ext cx="7056437" cy="1449388"/>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pl-PL" smtClean="0"/>
              <a:t>Kliknij, aby edytować styl wzorca podtytułu</a:t>
            </a:r>
            <a:endParaRPr lang="pl-PL"/>
          </a:p>
        </p:txBody>
      </p:sp>
      <p:sp>
        <p:nvSpPr>
          <p:cNvPr id="4" name="Rectangle 5"/>
          <p:cNvSpPr>
            <a:spLocks noGrp="1" noChangeArrowheads="1"/>
          </p:cNvSpPr>
          <p:nvPr>
            <p:ph type="sldNum" idx="10"/>
          </p:nvPr>
        </p:nvSpPr>
        <p:spPr>
          <a:ln/>
        </p:spPr>
        <p:txBody>
          <a:bodyPr/>
          <a:lstStyle>
            <a:lvl1pPr>
              <a:defRPr/>
            </a:lvl1pPr>
          </a:lstStyle>
          <a:p>
            <a:pPr>
              <a:defRPr/>
            </a:pPr>
            <a:fld id="{B9018073-15E7-44BA-AC53-42E64C732C4D}" type="slidenum">
              <a:rPr lang="pl-PL" altLang="pl-PL"/>
              <a:pPr>
                <a:defRPr/>
              </a:pPr>
              <a:t>‹#›</a:t>
            </a:fld>
            <a:endParaRPr lang="pl-PL" altLang="pl-PL"/>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tytułu pionowego 2"/>
          <p:cNvSpPr>
            <a:spLocks noGrp="1"/>
          </p:cNvSpPr>
          <p:nvPr>
            <p:ph type="body" orient="vert" idx="1"/>
          </p:nvPr>
        </p:nvSpPr>
        <p:spPr/>
        <p:txBody>
          <a:bodyPr vert="eaVert"/>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Rectangle 5"/>
          <p:cNvSpPr>
            <a:spLocks noGrp="1" noChangeArrowheads="1"/>
          </p:cNvSpPr>
          <p:nvPr>
            <p:ph type="sldNum" idx="10"/>
          </p:nvPr>
        </p:nvSpPr>
        <p:spPr>
          <a:ln/>
        </p:spPr>
        <p:txBody>
          <a:bodyPr/>
          <a:lstStyle>
            <a:lvl1pPr>
              <a:defRPr/>
            </a:lvl1pPr>
          </a:lstStyle>
          <a:p>
            <a:pPr>
              <a:defRPr/>
            </a:pPr>
            <a:fld id="{71EDDD86-C711-4330-BD9E-33EA1AE811DC}" type="slidenum">
              <a:rPr lang="pl-PL" altLang="pl-PL"/>
              <a:pPr>
                <a:defRPr/>
              </a:pPr>
              <a:t>‹#›</a:t>
            </a:fld>
            <a:endParaRPr lang="pl-PL" altLang="pl-PL"/>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p:cNvSpPr>
            <a:spLocks noGrp="1"/>
          </p:cNvSpPr>
          <p:nvPr>
            <p:ph type="title" orient="vert"/>
          </p:nvPr>
        </p:nvSpPr>
        <p:spPr>
          <a:xfrm>
            <a:off x="7294563" y="225425"/>
            <a:ext cx="2262187" cy="4826000"/>
          </a:xfrm>
        </p:spPr>
        <p:txBody>
          <a:bodyPr vert="eaVert"/>
          <a:lstStyle/>
          <a:p>
            <a:r>
              <a:rPr lang="pl-PL" smtClean="0"/>
              <a:t>Kliknij, aby edytować styl</a:t>
            </a:r>
            <a:endParaRPr lang="pl-PL"/>
          </a:p>
        </p:txBody>
      </p:sp>
      <p:sp>
        <p:nvSpPr>
          <p:cNvPr id="3" name="Symbol zastępczy tytułu pionowego 2"/>
          <p:cNvSpPr>
            <a:spLocks noGrp="1"/>
          </p:cNvSpPr>
          <p:nvPr>
            <p:ph type="body" orient="vert" idx="1"/>
          </p:nvPr>
        </p:nvSpPr>
        <p:spPr>
          <a:xfrm>
            <a:off x="503238" y="225425"/>
            <a:ext cx="6638925" cy="4826000"/>
          </a:xfrm>
        </p:spPr>
        <p:txBody>
          <a:bodyPr vert="eaVert"/>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Rectangle 5"/>
          <p:cNvSpPr>
            <a:spLocks noGrp="1" noChangeArrowheads="1"/>
          </p:cNvSpPr>
          <p:nvPr>
            <p:ph type="sldNum" idx="10"/>
          </p:nvPr>
        </p:nvSpPr>
        <p:spPr>
          <a:ln/>
        </p:spPr>
        <p:txBody>
          <a:bodyPr/>
          <a:lstStyle>
            <a:lvl1pPr>
              <a:defRPr/>
            </a:lvl1pPr>
          </a:lstStyle>
          <a:p>
            <a:pPr>
              <a:defRPr/>
            </a:pPr>
            <a:fld id="{0D122117-2861-4D43-8688-78FA8006DC10}" type="slidenum">
              <a:rPr lang="pl-PL" altLang="pl-PL"/>
              <a:pPr>
                <a:defRPr/>
              </a:pPr>
              <a:t>‹#›</a:t>
            </a:fld>
            <a:endParaRPr lang="pl-PL" altLang="pl-PL"/>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zawartości 2"/>
          <p:cNvSpPr>
            <a:spLocks noGrp="1"/>
          </p:cNvSpPr>
          <p:nvPr>
            <p:ph idx="1"/>
          </p:nvPr>
        </p:nvSpPr>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Rectangle 5"/>
          <p:cNvSpPr>
            <a:spLocks noGrp="1" noChangeArrowheads="1"/>
          </p:cNvSpPr>
          <p:nvPr>
            <p:ph type="sldNum" idx="10"/>
          </p:nvPr>
        </p:nvSpPr>
        <p:spPr>
          <a:ln/>
        </p:spPr>
        <p:txBody>
          <a:bodyPr/>
          <a:lstStyle>
            <a:lvl1pPr>
              <a:defRPr/>
            </a:lvl1pPr>
          </a:lstStyle>
          <a:p>
            <a:pPr>
              <a:defRPr/>
            </a:pPr>
            <a:fld id="{69C827DD-3AD2-421C-AED3-C27C88D42CAD}" type="slidenum">
              <a:rPr lang="pl-PL" altLang="pl-PL"/>
              <a:pPr>
                <a:defRPr/>
              </a:pPr>
              <a:t>‹#›</a:t>
            </a:fld>
            <a:endParaRPr lang="pl-PL" altLang="pl-PL"/>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p:cNvSpPr>
            <a:spLocks noGrp="1"/>
          </p:cNvSpPr>
          <p:nvPr>
            <p:ph type="title"/>
          </p:nvPr>
        </p:nvSpPr>
        <p:spPr>
          <a:xfrm>
            <a:off x="796925" y="3643313"/>
            <a:ext cx="8567738" cy="1127125"/>
          </a:xfrm>
        </p:spPr>
        <p:txBody>
          <a:bodyPr anchor="t"/>
          <a:lstStyle>
            <a:lvl1pPr algn="l">
              <a:defRPr sz="4000" b="1" cap="all"/>
            </a:lvl1pPr>
          </a:lstStyle>
          <a:p>
            <a:r>
              <a:rPr lang="pl-PL" smtClean="0"/>
              <a:t>Kliknij, aby edytować styl</a:t>
            </a:r>
            <a:endParaRPr lang="pl-PL"/>
          </a:p>
        </p:txBody>
      </p:sp>
      <p:sp>
        <p:nvSpPr>
          <p:cNvPr id="3" name="Symbol zastępczy tekstu 2"/>
          <p:cNvSpPr>
            <a:spLocks noGrp="1"/>
          </p:cNvSpPr>
          <p:nvPr>
            <p:ph type="body" idx="1"/>
          </p:nvPr>
        </p:nvSpPr>
        <p:spPr>
          <a:xfrm>
            <a:off x="796925" y="2403475"/>
            <a:ext cx="8567738" cy="1239838"/>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pl-PL" smtClean="0"/>
              <a:t>Kliknij, aby edytować style wzorca tekstu</a:t>
            </a:r>
          </a:p>
        </p:txBody>
      </p:sp>
      <p:sp>
        <p:nvSpPr>
          <p:cNvPr id="4" name="Rectangle 5"/>
          <p:cNvSpPr>
            <a:spLocks noGrp="1" noChangeArrowheads="1"/>
          </p:cNvSpPr>
          <p:nvPr>
            <p:ph type="sldNum" idx="10"/>
          </p:nvPr>
        </p:nvSpPr>
        <p:spPr>
          <a:ln/>
        </p:spPr>
        <p:txBody>
          <a:bodyPr/>
          <a:lstStyle>
            <a:lvl1pPr>
              <a:defRPr/>
            </a:lvl1pPr>
          </a:lstStyle>
          <a:p>
            <a:pPr>
              <a:defRPr/>
            </a:pPr>
            <a:fld id="{A013CF86-5980-45EA-AA46-533A8D8EF0C8}" type="slidenum">
              <a:rPr lang="pl-PL" altLang="pl-PL"/>
              <a:pPr>
                <a:defRPr/>
              </a:pPr>
              <a:t>‹#›</a:t>
            </a:fld>
            <a:endParaRPr lang="pl-PL" altLang="pl-PL"/>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zawartości 2"/>
          <p:cNvSpPr>
            <a:spLocks noGrp="1"/>
          </p:cNvSpPr>
          <p:nvPr>
            <p:ph sz="half" idx="1"/>
          </p:nvPr>
        </p:nvSpPr>
        <p:spPr>
          <a:xfrm>
            <a:off x="503238" y="1325563"/>
            <a:ext cx="4449762" cy="37258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zawartości 3"/>
          <p:cNvSpPr>
            <a:spLocks noGrp="1"/>
          </p:cNvSpPr>
          <p:nvPr>
            <p:ph sz="half" idx="2"/>
          </p:nvPr>
        </p:nvSpPr>
        <p:spPr>
          <a:xfrm>
            <a:off x="5105400" y="1325563"/>
            <a:ext cx="4451350" cy="37258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5" name="Rectangle 5"/>
          <p:cNvSpPr>
            <a:spLocks noGrp="1" noChangeArrowheads="1"/>
          </p:cNvSpPr>
          <p:nvPr>
            <p:ph type="sldNum" idx="10"/>
          </p:nvPr>
        </p:nvSpPr>
        <p:spPr>
          <a:ln/>
        </p:spPr>
        <p:txBody>
          <a:bodyPr/>
          <a:lstStyle>
            <a:lvl1pPr>
              <a:defRPr/>
            </a:lvl1pPr>
          </a:lstStyle>
          <a:p>
            <a:pPr>
              <a:defRPr/>
            </a:pPr>
            <a:fld id="{1EC180C1-2EF2-48F9-B49E-DD0A7C595CF9}" type="slidenum">
              <a:rPr lang="pl-PL" altLang="pl-PL"/>
              <a:pPr>
                <a:defRPr/>
              </a:pPr>
              <a:t>‹#›</a:t>
            </a:fld>
            <a:endParaRPr lang="pl-PL" altLang="pl-PL"/>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p:cNvSpPr>
            <a:spLocks noGrp="1"/>
          </p:cNvSpPr>
          <p:nvPr>
            <p:ph type="title"/>
          </p:nvPr>
        </p:nvSpPr>
        <p:spPr>
          <a:xfrm>
            <a:off x="504825" y="227013"/>
            <a:ext cx="9072563" cy="944562"/>
          </a:xfrm>
        </p:spPr>
        <p:txBody>
          <a:bodyPr/>
          <a:lstStyle>
            <a:lvl1pPr>
              <a:defRPr/>
            </a:lvl1pPr>
          </a:lstStyle>
          <a:p>
            <a:r>
              <a:rPr lang="pl-PL" smtClean="0"/>
              <a:t>Kliknij, aby edytować styl</a:t>
            </a:r>
            <a:endParaRPr lang="pl-PL"/>
          </a:p>
        </p:txBody>
      </p:sp>
      <p:sp>
        <p:nvSpPr>
          <p:cNvPr id="3" name="Symbol zastępczy tekstu 2"/>
          <p:cNvSpPr>
            <a:spLocks noGrp="1"/>
          </p:cNvSpPr>
          <p:nvPr>
            <p:ph type="body" idx="1"/>
          </p:nvPr>
        </p:nvSpPr>
        <p:spPr>
          <a:xfrm>
            <a:off x="504825" y="1270000"/>
            <a:ext cx="4452938" cy="528638"/>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Kliknij, aby edytować style wzorca tekstu</a:t>
            </a:r>
          </a:p>
        </p:txBody>
      </p:sp>
      <p:sp>
        <p:nvSpPr>
          <p:cNvPr id="4" name="Symbol zastępczy zawartości 3"/>
          <p:cNvSpPr>
            <a:spLocks noGrp="1"/>
          </p:cNvSpPr>
          <p:nvPr>
            <p:ph sz="half" idx="2"/>
          </p:nvPr>
        </p:nvSpPr>
        <p:spPr>
          <a:xfrm>
            <a:off x="504825" y="1798638"/>
            <a:ext cx="4452938" cy="32670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5" name="Symbol zastępczy tekstu 4"/>
          <p:cNvSpPr>
            <a:spLocks noGrp="1"/>
          </p:cNvSpPr>
          <p:nvPr>
            <p:ph type="body" sz="quarter" idx="3"/>
          </p:nvPr>
        </p:nvSpPr>
        <p:spPr>
          <a:xfrm>
            <a:off x="5121275" y="1270000"/>
            <a:ext cx="4456113" cy="528638"/>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Kliknij, aby edytować style wzorca tekstu</a:t>
            </a:r>
          </a:p>
        </p:txBody>
      </p:sp>
      <p:sp>
        <p:nvSpPr>
          <p:cNvPr id="6" name="Symbol zastępczy zawartości 5"/>
          <p:cNvSpPr>
            <a:spLocks noGrp="1"/>
          </p:cNvSpPr>
          <p:nvPr>
            <p:ph sz="quarter" idx="4"/>
          </p:nvPr>
        </p:nvSpPr>
        <p:spPr>
          <a:xfrm>
            <a:off x="5121275" y="1798638"/>
            <a:ext cx="4456113" cy="32670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7" name="Rectangle 5"/>
          <p:cNvSpPr>
            <a:spLocks noGrp="1" noChangeArrowheads="1"/>
          </p:cNvSpPr>
          <p:nvPr>
            <p:ph type="sldNum" idx="10"/>
          </p:nvPr>
        </p:nvSpPr>
        <p:spPr>
          <a:ln/>
        </p:spPr>
        <p:txBody>
          <a:bodyPr/>
          <a:lstStyle>
            <a:lvl1pPr>
              <a:defRPr/>
            </a:lvl1pPr>
          </a:lstStyle>
          <a:p>
            <a:pPr>
              <a:defRPr/>
            </a:pPr>
            <a:fld id="{6B950C3A-D0C7-4BB2-B98A-1FF1EA163CD9}" type="slidenum">
              <a:rPr lang="pl-PL" altLang="pl-PL"/>
              <a:pPr>
                <a:defRPr/>
              </a:pPr>
              <a:t>‹#›</a:t>
            </a:fld>
            <a:endParaRPr lang="pl-PL" altLang="pl-PL"/>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Rectangle 5"/>
          <p:cNvSpPr>
            <a:spLocks noGrp="1" noChangeArrowheads="1"/>
          </p:cNvSpPr>
          <p:nvPr>
            <p:ph type="sldNum" idx="10"/>
          </p:nvPr>
        </p:nvSpPr>
        <p:spPr>
          <a:ln/>
        </p:spPr>
        <p:txBody>
          <a:bodyPr/>
          <a:lstStyle>
            <a:lvl1pPr>
              <a:defRPr/>
            </a:lvl1pPr>
          </a:lstStyle>
          <a:p>
            <a:pPr>
              <a:defRPr/>
            </a:pPr>
            <a:fld id="{08A35733-B590-4F97-83C2-06B4573A32DA}" type="slidenum">
              <a:rPr lang="pl-PL" altLang="pl-PL"/>
              <a:pPr>
                <a:defRPr/>
              </a:pPr>
              <a:t>‹#›</a:t>
            </a:fld>
            <a:endParaRPr lang="pl-PL" altLang="pl-PL"/>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a:ln/>
        </p:spPr>
        <p:txBody>
          <a:bodyPr/>
          <a:lstStyle>
            <a:lvl1pPr>
              <a:defRPr/>
            </a:lvl1pPr>
          </a:lstStyle>
          <a:p>
            <a:pPr>
              <a:defRPr/>
            </a:pPr>
            <a:fld id="{63223F20-494D-4F71-BAB2-61C3F8CA8C92}" type="slidenum">
              <a:rPr lang="pl-PL" altLang="pl-PL"/>
              <a:pPr>
                <a:defRPr/>
              </a:pPr>
              <a:t>‹#›</a:t>
            </a:fld>
            <a:endParaRPr lang="pl-PL" altLang="pl-PL"/>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504825" y="225425"/>
            <a:ext cx="3316288" cy="960438"/>
          </a:xfrm>
        </p:spPr>
        <p:txBody>
          <a:bodyPr anchor="b"/>
          <a:lstStyle>
            <a:lvl1pPr algn="l">
              <a:defRPr sz="2000" b="1"/>
            </a:lvl1pPr>
          </a:lstStyle>
          <a:p>
            <a:r>
              <a:rPr lang="pl-PL" smtClean="0"/>
              <a:t>Kliknij, aby edytować styl</a:t>
            </a:r>
            <a:endParaRPr lang="pl-PL"/>
          </a:p>
        </p:txBody>
      </p:sp>
      <p:sp>
        <p:nvSpPr>
          <p:cNvPr id="3" name="Symbol zastępczy zawartości 2"/>
          <p:cNvSpPr>
            <a:spLocks noGrp="1"/>
          </p:cNvSpPr>
          <p:nvPr>
            <p:ph idx="1"/>
          </p:nvPr>
        </p:nvSpPr>
        <p:spPr>
          <a:xfrm>
            <a:off x="3941763" y="225425"/>
            <a:ext cx="5635625" cy="4840288"/>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tekstu 3"/>
          <p:cNvSpPr>
            <a:spLocks noGrp="1"/>
          </p:cNvSpPr>
          <p:nvPr>
            <p:ph type="body" sz="half" idx="2"/>
          </p:nvPr>
        </p:nvSpPr>
        <p:spPr>
          <a:xfrm>
            <a:off x="504825" y="1185863"/>
            <a:ext cx="3316288" cy="38798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smtClean="0"/>
              <a:t>Kliknij, aby edytować style wzorca tekstu</a:t>
            </a:r>
          </a:p>
        </p:txBody>
      </p:sp>
      <p:sp>
        <p:nvSpPr>
          <p:cNvPr id="5" name="Rectangle 5"/>
          <p:cNvSpPr>
            <a:spLocks noGrp="1" noChangeArrowheads="1"/>
          </p:cNvSpPr>
          <p:nvPr>
            <p:ph type="sldNum" idx="10"/>
          </p:nvPr>
        </p:nvSpPr>
        <p:spPr>
          <a:ln/>
        </p:spPr>
        <p:txBody>
          <a:bodyPr/>
          <a:lstStyle>
            <a:lvl1pPr>
              <a:defRPr/>
            </a:lvl1pPr>
          </a:lstStyle>
          <a:p>
            <a:pPr>
              <a:defRPr/>
            </a:pPr>
            <a:fld id="{0A26B9B9-2EA5-4771-A4A0-8803CA7E56A2}" type="slidenum">
              <a:rPr lang="pl-PL" altLang="pl-PL"/>
              <a:pPr>
                <a:defRPr/>
              </a:pPr>
              <a:t>‹#›</a:t>
            </a:fld>
            <a:endParaRPr lang="pl-PL" altLang="pl-PL"/>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1976438" y="3968750"/>
            <a:ext cx="6048375" cy="469900"/>
          </a:xfrm>
        </p:spPr>
        <p:txBody>
          <a:bodyPr anchor="b"/>
          <a:lstStyle>
            <a:lvl1pPr algn="l">
              <a:defRPr sz="2000" b="1"/>
            </a:lvl1pPr>
          </a:lstStyle>
          <a:p>
            <a:r>
              <a:rPr lang="pl-PL" smtClean="0"/>
              <a:t>Kliknij, aby edytować styl</a:t>
            </a:r>
            <a:endParaRPr lang="pl-PL"/>
          </a:p>
        </p:txBody>
      </p:sp>
      <p:sp>
        <p:nvSpPr>
          <p:cNvPr id="3" name="Symbol zastępczy obrazu 2"/>
          <p:cNvSpPr>
            <a:spLocks noGrp="1"/>
          </p:cNvSpPr>
          <p:nvPr>
            <p:ph type="pic" idx="1"/>
          </p:nvPr>
        </p:nvSpPr>
        <p:spPr>
          <a:xfrm>
            <a:off x="1976438" y="506413"/>
            <a:ext cx="6048375" cy="340201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pl-PL" noProof="0" smtClean="0"/>
          </a:p>
        </p:txBody>
      </p:sp>
      <p:sp>
        <p:nvSpPr>
          <p:cNvPr id="4" name="Symbol zastępczy tekstu 3"/>
          <p:cNvSpPr>
            <a:spLocks noGrp="1"/>
          </p:cNvSpPr>
          <p:nvPr>
            <p:ph type="body" sz="half" idx="2"/>
          </p:nvPr>
        </p:nvSpPr>
        <p:spPr>
          <a:xfrm>
            <a:off x="1976438" y="4438650"/>
            <a:ext cx="6048375" cy="6651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smtClean="0"/>
              <a:t>Kliknij, aby edytować style wzorca tekstu</a:t>
            </a:r>
          </a:p>
        </p:txBody>
      </p:sp>
      <p:sp>
        <p:nvSpPr>
          <p:cNvPr id="5" name="Rectangle 5"/>
          <p:cNvSpPr>
            <a:spLocks noGrp="1" noChangeArrowheads="1"/>
          </p:cNvSpPr>
          <p:nvPr>
            <p:ph type="sldNum" idx="10"/>
          </p:nvPr>
        </p:nvSpPr>
        <p:spPr>
          <a:ln/>
        </p:spPr>
        <p:txBody>
          <a:bodyPr/>
          <a:lstStyle>
            <a:lvl1pPr>
              <a:defRPr/>
            </a:lvl1pPr>
          </a:lstStyle>
          <a:p>
            <a:pPr>
              <a:defRPr/>
            </a:pPr>
            <a:fld id="{841F2446-86DA-4877-933A-93631EB22133}" type="slidenum">
              <a:rPr lang="pl-PL" altLang="pl-PL"/>
              <a:pPr>
                <a:defRPr/>
              </a:pPr>
              <a:t>‹#›</a:t>
            </a:fld>
            <a:endParaRPr lang="pl-PL" altLang="pl-PL"/>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6" name="Rectangle 1"/>
          <p:cNvSpPr>
            <a:spLocks noGrp="1" noChangeArrowheads="1"/>
          </p:cNvSpPr>
          <p:nvPr>
            <p:ph type="title"/>
          </p:nvPr>
        </p:nvSpPr>
        <p:spPr bwMode="auto">
          <a:xfrm>
            <a:off x="503238" y="225425"/>
            <a:ext cx="9053512" cy="930275"/>
          </a:xfrm>
          <a:prstGeom prst="rect">
            <a:avLst/>
          </a:prstGeom>
          <a:noFill/>
          <a:ln w="9525">
            <a:noFill/>
            <a:round/>
            <a:headEnd/>
            <a:tailEnd/>
          </a:ln>
          <a:effectLst/>
        </p:spPr>
        <p:txBody>
          <a:bodyPr vert="horz" wrap="square" lIns="0" tIns="0" rIns="0" bIns="0" numCol="1" anchor="ctr" anchorCtr="0" compatLnSpc="1">
            <a:prstTxWarp prst="textNoShape">
              <a:avLst/>
            </a:prstTxWarp>
          </a:bodyPr>
          <a:lstStyle/>
          <a:p>
            <a:pPr lvl="0"/>
            <a:r>
              <a:rPr lang="en-GB" altLang="pl-PL" smtClean="0"/>
              <a:t>Click to edit the title text format</a:t>
            </a:r>
          </a:p>
        </p:txBody>
      </p:sp>
      <p:sp>
        <p:nvSpPr>
          <p:cNvPr id="1027" name="Rectangle 2"/>
          <p:cNvSpPr>
            <a:spLocks noGrp="1" noChangeArrowheads="1"/>
          </p:cNvSpPr>
          <p:nvPr>
            <p:ph type="body" idx="1"/>
          </p:nvPr>
        </p:nvSpPr>
        <p:spPr bwMode="auto">
          <a:xfrm>
            <a:off x="503238" y="1325563"/>
            <a:ext cx="9053512" cy="3725862"/>
          </a:xfrm>
          <a:prstGeom prst="rect">
            <a:avLst/>
          </a:prstGeom>
          <a:noFill/>
          <a:ln w="9525">
            <a:noFill/>
            <a:round/>
            <a:headEnd/>
            <a:tailEnd/>
          </a:ln>
          <a:effectLst/>
        </p:spPr>
        <p:txBody>
          <a:bodyPr vert="horz" wrap="square" lIns="0" tIns="28080" rIns="0" bIns="0" numCol="1" anchor="t" anchorCtr="0" compatLnSpc="1">
            <a:prstTxWarp prst="textNoShape">
              <a:avLst/>
            </a:prstTxWarp>
          </a:bodyPr>
          <a:lstStyle/>
          <a:p>
            <a:pPr lvl="0"/>
            <a:r>
              <a:rPr lang="en-GB" altLang="pl-PL" smtClean="0"/>
              <a:t>Click to edit the outline text format</a:t>
            </a:r>
          </a:p>
          <a:p>
            <a:pPr lvl="1"/>
            <a:r>
              <a:rPr lang="en-GB" altLang="pl-PL" smtClean="0"/>
              <a:t>Second Outline Level</a:t>
            </a:r>
          </a:p>
          <a:p>
            <a:pPr lvl="2"/>
            <a:r>
              <a:rPr lang="en-GB" altLang="pl-PL" smtClean="0"/>
              <a:t>Third Outline Level</a:t>
            </a:r>
          </a:p>
          <a:p>
            <a:pPr lvl="3"/>
            <a:r>
              <a:rPr lang="en-GB" altLang="pl-PL" smtClean="0"/>
              <a:t>Fourth Outline Level</a:t>
            </a:r>
          </a:p>
          <a:p>
            <a:pPr lvl="4"/>
            <a:r>
              <a:rPr lang="en-GB" altLang="pl-PL" smtClean="0"/>
              <a:t>Fifth Outline Level</a:t>
            </a:r>
          </a:p>
          <a:p>
            <a:pPr lvl="4"/>
            <a:r>
              <a:rPr lang="en-GB" altLang="pl-PL" smtClean="0"/>
              <a:t>Sixth Outline Level</a:t>
            </a:r>
          </a:p>
          <a:p>
            <a:pPr lvl="4"/>
            <a:r>
              <a:rPr lang="en-GB" altLang="pl-PL" smtClean="0"/>
              <a:t>Seventh Outline Level</a:t>
            </a:r>
          </a:p>
        </p:txBody>
      </p:sp>
      <p:sp>
        <p:nvSpPr>
          <p:cNvPr id="1028" name="Text Box 3"/>
          <p:cNvSpPr txBox="1">
            <a:spLocks noChangeArrowheads="1"/>
          </p:cNvSpPr>
          <p:nvPr/>
        </p:nvSpPr>
        <p:spPr bwMode="auto">
          <a:xfrm>
            <a:off x="503238" y="5164138"/>
            <a:ext cx="2332037" cy="376237"/>
          </a:xfrm>
          <a:prstGeom prst="rect">
            <a:avLst/>
          </a:prstGeom>
          <a:noFill/>
          <a:ln w="9525">
            <a:noFill/>
            <a:round/>
            <a:headEnd/>
            <a:tailEnd/>
          </a:ln>
          <a:effectLst/>
        </p:spPr>
        <p:txBody>
          <a:bodyPr wrap="none" anchor="ctr"/>
          <a:lstStyle/>
          <a:p>
            <a:endParaRPr lang="pl-PL" altLang="pl-PL"/>
          </a:p>
        </p:txBody>
      </p:sp>
      <p:sp>
        <p:nvSpPr>
          <p:cNvPr id="1029" name="Text Box 4"/>
          <p:cNvSpPr txBox="1">
            <a:spLocks noChangeArrowheads="1"/>
          </p:cNvSpPr>
          <p:nvPr/>
        </p:nvSpPr>
        <p:spPr bwMode="auto">
          <a:xfrm>
            <a:off x="3448050" y="5164138"/>
            <a:ext cx="3179763" cy="376237"/>
          </a:xfrm>
          <a:prstGeom prst="rect">
            <a:avLst/>
          </a:prstGeom>
          <a:noFill/>
          <a:ln w="9525">
            <a:noFill/>
            <a:round/>
            <a:headEnd/>
            <a:tailEnd/>
          </a:ln>
          <a:effectLst/>
        </p:spPr>
        <p:txBody>
          <a:bodyPr wrap="none" anchor="ctr"/>
          <a:lstStyle/>
          <a:p>
            <a:endParaRPr lang="pl-PL" altLang="pl-PL"/>
          </a:p>
        </p:txBody>
      </p:sp>
      <p:sp>
        <p:nvSpPr>
          <p:cNvPr id="2" name="Rectangle 5"/>
          <p:cNvSpPr>
            <a:spLocks noGrp="1" noChangeArrowheads="1"/>
          </p:cNvSpPr>
          <p:nvPr>
            <p:ph type="sldNum"/>
          </p:nvPr>
        </p:nvSpPr>
        <p:spPr bwMode="auto">
          <a:xfrm>
            <a:off x="7227888" y="5164138"/>
            <a:ext cx="2330450" cy="37465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4"/>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ea typeface="+mn-ea"/>
                <a:cs typeface="Arial Unicode MS" charset="0"/>
              </a:defRPr>
            </a:lvl1pPr>
          </a:lstStyle>
          <a:p>
            <a:pPr>
              <a:defRPr/>
            </a:pPr>
            <a:fld id="{A8607E25-817E-42FF-8BA7-C5BE34F720C1}" type="slidenum">
              <a:rPr lang="pl-PL" altLang="pl-PL"/>
              <a:pPr>
                <a:defRPr/>
              </a:pPr>
              <a:t>‹#›</a:t>
            </a:fld>
            <a:endParaRPr lang="pl-PL" altLang="pl-PL"/>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449263" rtl="0" eaLnBrk="0" fontAlgn="base" hangingPunct="0">
        <a:lnSpc>
          <a:spcPct val="93000"/>
        </a:lnSpc>
        <a:spcBef>
          <a:spcPct val="0"/>
        </a:spcBef>
        <a:spcAft>
          <a:spcPct val="0"/>
        </a:spcAft>
        <a:buClr>
          <a:srgbClr val="000000"/>
        </a:buClr>
        <a:buSzPct val="100000"/>
        <a:buFont typeface="Times New Roman" pitchFamily="18" charset="0"/>
        <a:defRPr sz="3300">
          <a:solidFill>
            <a:srgbClr val="000000"/>
          </a:solidFill>
          <a:latin typeface="+mj-lt"/>
          <a:ea typeface="Arial Unicode MS" pitchFamily="34" charset="-128"/>
          <a:cs typeface="+mj-cs"/>
        </a:defRPr>
      </a:lvl1pPr>
      <a:lvl2pPr algn="ctr" defTabSz="449263" rtl="0" eaLnBrk="0" fontAlgn="base" hangingPunct="0">
        <a:lnSpc>
          <a:spcPct val="93000"/>
        </a:lnSpc>
        <a:spcBef>
          <a:spcPct val="0"/>
        </a:spcBef>
        <a:spcAft>
          <a:spcPct val="0"/>
        </a:spcAft>
        <a:buClr>
          <a:srgbClr val="000000"/>
        </a:buClr>
        <a:buSzPct val="100000"/>
        <a:buFont typeface="Times New Roman" pitchFamily="18" charset="0"/>
        <a:defRPr sz="3300">
          <a:solidFill>
            <a:srgbClr val="000000"/>
          </a:solidFill>
          <a:latin typeface="Arial" charset="0"/>
          <a:ea typeface="Arial Unicode MS" pitchFamily="34" charset="-128"/>
          <a:cs typeface="Arial Unicode MS" charset="0"/>
        </a:defRPr>
      </a:lvl2pPr>
      <a:lvl3pPr algn="ctr" defTabSz="449263" rtl="0" eaLnBrk="0" fontAlgn="base" hangingPunct="0">
        <a:lnSpc>
          <a:spcPct val="93000"/>
        </a:lnSpc>
        <a:spcBef>
          <a:spcPct val="0"/>
        </a:spcBef>
        <a:spcAft>
          <a:spcPct val="0"/>
        </a:spcAft>
        <a:buClr>
          <a:srgbClr val="000000"/>
        </a:buClr>
        <a:buSzPct val="100000"/>
        <a:buFont typeface="Times New Roman" pitchFamily="18" charset="0"/>
        <a:defRPr sz="3300">
          <a:solidFill>
            <a:srgbClr val="000000"/>
          </a:solidFill>
          <a:latin typeface="Arial" charset="0"/>
          <a:ea typeface="Arial Unicode MS" pitchFamily="34" charset="-128"/>
          <a:cs typeface="Arial Unicode MS" charset="0"/>
        </a:defRPr>
      </a:lvl3pPr>
      <a:lvl4pPr algn="ctr" defTabSz="449263" rtl="0" eaLnBrk="0" fontAlgn="base" hangingPunct="0">
        <a:lnSpc>
          <a:spcPct val="93000"/>
        </a:lnSpc>
        <a:spcBef>
          <a:spcPct val="0"/>
        </a:spcBef>
        <a:spcAft>
          <a:spcPct val="0"/>
        </a:spcAft>
        <a:buClr>
          <a:srgbClr val="000000"/>
        </a:buClr>
        <a:buSzPct val="100000"/>
        <a:buFont typeface="Times New Roman" pitchFamily="18" charset="0"/>
        <a:defRPr sz="3300">
          <a:solidFill>
            <a:srgbClr val="000000"/>
          </a:solidFill>
          <a:latin typeface="Arial" charset="0"/>
          <a:ea typeface="Arial Unicode MS" pitchFamily="34" charset="-128"/>
          <a:cs typeface="Arial Unicode MS" charset="0"/>
        </a:defRPr>
      </a:lvl4pPr>
      <a:lvl5pPr algn="ctr" defTabSz="449263" rtl="0" eaLnBrk="0" fontAlgn="base" hangingPunct="0">
        <a:lnSpc>
          <a:spcPct val="93000"/>
        </a:lnSpc>
        <a:spcBef>
          <a:spcPct val="0"/>
        </a:spcBef>
        <a:spcAft>
          <a:spcPct val="0"/>
        </a:spcAft>
        <a:buClr>
          <a:srgbClr val="000000"/>
        </a:buClr>
        <a:buSzPct val="100000"/>
        <a:buFont typeface="Times New Roman" pitchFamily="18" charset="0"/>
        <a:defRPr sz="3300">
          <a:solidFill>
            <a:srgbClr val="000000"/>
          </a:solidFill>
          <a:latin typeface="Arial" charset="0"/>
          <a:ea typeface="Arial Unicode MS" pitchFamily="34" charset="-128"/>
          <a:cs typeface="Arial Unicode MS" charset="0"/>
        </a:defRPr>
      </a:lvl5pPr>
      <a:lvl6pPr marL="2514600" indent="-228600" algn="ctr" defTabSz="449263" rtl="0" eaLnBrk="0" fontAlgn="base" hangingPunct="0">
        <a:lnSpc>
          <a:spcPct val="93000"/>
        </a:lnSpc>
        <a:spcBef>
          <a:spcPct val="0"/>
        </a:spcBef>
        <a:spcAft>
          <a:spcPct val="0"/>
        </a:spcAft>
        <a:buClr>
          <a:srgbClr val="000000"/>
        </a:buClr>
        <a:buSzPct val="100000"/>
        <a:buFont typeface="Times New Roman" pitchFamily="16" charset="0"/>
        <a:defRPr sz="3300">
          <a:solidFill>
            <a:srgbClr val="000000"/>
          </a:solidFill>
          <a:latin typeface="Arial" charset="0"/>
          <a:cs typeface="Arial Unicode MS" charset="0"/>
        </a:defRPr>
      </a:lvl6pPr>
      <a:lvl7pPr marL="2971800" indent="-228600" algn="ctr" defTabSz="449263" rtl="0" eaLnBrk="0" fontAlgn="base" hangingPunct="0">
        <a:lnSpc>
          <a:spcPct val="93000"/>
        </a:lnSpc>
        <a:spcBef>
          <a:spcPct val="0"/>
        </a:spcBef>
        <a:spcAft>
          <a:spcPct val="0"/>
        </a:spcAft>
        <a:buClr>
          <a:srgbClr val="000000"/>
        </a:buClr>
        <a:buSzPct val="100000"/>
        <a:buFont typeface="Times New Roman" pitchFamily="16" charset="0"/>
        <a:defRPr sz="3300">
          <a:solidFill>
            <a:srgbClr val="000000"/>
          </a:solidFill>
          <a:latin typeface="Arial" charset="0"/>
          <a:cs typeface="Arial Unicode MS" charset="0"/>
        </a:defRPr>
      </a:lvl7pPr>
      <a:lvl8pPr marL="3429000" indent="-228600" algn="ctr" defTabSz="449263" rtl="0" eaLnBrk="0" fontAlgn="base" hangingPunct="0">
        <a:lnSpc>
          <a:spcPct val="93000"/>
        </a:lnSpc>
        <a:spcBef>
          <a:spcPct val="0"/>
        </a:spcBef>
        <a:spcAft>
          <a:spcPct val="0"/>
        </a:spcAft>
        <a:buClr>
          <a:srgbClr val="000000"/>
        </a:buClr>
        <a:buSzPct val="100000"/>
        <a:buFont typeface="Times New Roman" pitchFamily="16" charset="0"/>
        <a:defRPr sz="3300">
          <a:solidFill>
            <a:srgbClr val="000000"/>
          </a:solidFill>
          <a:latin typeface="Arial" charset="0"/>
          <a:cs typeface="Arial Unicode MS" charset="0"/>
        </a:defRPr>
      </a:lvl8pPr>
      <a:lvl9pPr marL="3886200" indent="-228600" algn="ctr" defTabSz="449263" rtl="0" eaLnBrk="0" fontAlgn="base" hangingPunct="0">
        <a:lnSpc>
          <a:spcPct val="93000"/>
        </a:lnSpc>
        <a:spcBef>
          <a:spcPct val="0"/>
        </a:spcBef>
        <a:spcAft>
          <a:spcPct val="0"/>
        </a:spcAft>
        <a:buClr>
          <a:srgbClr val="000000"/>
        </a:buClr>
        <a:buSzPct val="100000"/>
        <a:buFont typeface="Times New Roman" pitchFamily="16" charset="0"/>
        <a:defRPr sz="3300">
          <a:solidFill>
            <a:srgbClr val="000000"/>
          </a:solidFill>
          <a:latin typeface="Arial" charset="0"/>
          <a:cs typeface="Arial Unicode MS" charset="0"/>
        </a:defRPr>
      </a:lvl9pPr>
    </p:titleStyle>
    <p:bodyStyle>
      <a:lvl1pPr marL="342900" indent="-342900" algn="l" defTabSz="449263" rtl="0" eaLnBrk="0" fontAlgn="base" hangingPunct="0">
        <a:lnSpc>
          <a:spcPct val="93000"/>
        </a:lnSpc>
        <a:spcBef>
          <a:spcPct val="0"/>
        </a:spcBef>
        <a:spcAft>
          <a:spcPts val="1075"/>
        </a:spcAft>
        <a:buClr>
          <a:srgbClr val="000000"/>
        </a:buClr>
        <a:buSzPct val="100000"/>
        <a:buFont typeface="Times New Roman" pitchFamily="18" charset="0"/>
        <a:defRPr sz="2400">
          <a:solidFill>
            <a:srgbClr val="000000"/>
          </a:solidFill>
          <a:latin typeface="+mn-lt"/>
          <a:ea typeface="Arial Unicode MS" pitchFamily="34" charset="-128"/>
          <a:cs typeface="+mn-cs"/>
        </a:defRPr>
      </a:lvl1pPr>
      <a:lvl2pPr marL="742950" indent="-285750" algn="l" defTabSz="449263" rtl="0" eaLnBrk="0" fontAlgn="base" hangingPunct="0">
        <a:lnSpc>
          <a:spcPct val="93000"/>
        </a:lnSpc>
        <a:spcBef>
          <a:spcPct val="0"/>
        </a:spcBef>
        <a:spcAft>
          <a:spcPts val="850"/>
        </a:spcAft>
        <a:buClr>
          <a:srgbClr val="000000"/>
        </a:buClr>
        <a:buSzPct val="100000"/>
        <a:buFont typeface="Times New Roman" pitchFamily="18" charset="0"/>
        <a:defRPr sz="2100">
          <a:solidFill>
            <a:srgbClr val="000000"/>
          </a:solidFill>
          <a:latin typeface="+mn-lt"/>
          <a:ea typeface="Arial Unicode MS" pitchFamily="34" charset="-128"/>
          <a:cs typeface="+mn-cs"/>
        </a:defRPr>
      </a:lvl2pPr>
      <a:lvl3pPr marL="1143000" indent="-228600" algn="l" defTabSz="449263" rtl="0" eaLnBrk="0" fontAlgn="base" hangingPunct="0">
        <a:lnSpc>
          <a:spcPct val="93000"/>
        </a:lnSpc>
        <a:spcBef>
          <a:spcPct val="0"/>
        </a:spcBef>
        <a:spcAft>
          <a:spcPts val="638"/>
        </a:spcAft>
        <a:buClr>
          <a:srgbClr val="000000"/>
        </a:buClr>
        <a:buSzPct val="100000"/>
        <a:buFont typeface="Times New Roman" pitchFamily="18" charset="0"/>
        <a:defRPr>
          <a:solidFill>
            <a:srgbClr val="000000"/>
          </a:solidFill>
          <a:latin typeface="+mn-lt"/>
          <a:ea typeface="Arial Unicode MS" pitchFamily="34" charset="-128"/>
          <a:cs typeface="+mn-cs"/>
        </a:defRPr>
      </a:lvl3pPr>
      <a:lvl4pPr marL="1600200" indent="-228600" algn="l" defTabSz="449263" rtl="0" eaLnBrk="0" fontAlgn="base" hangingPunct="0">
        <a:lnSpc>
          <a:spcPct val="93000"/>
        </a:lnSpc>
        <a:spcBef>
          <a:spcPct val="0"/>
        </a:spcBef>
        <a:spcAft>
          <a:spcPts val="438"/>
        </a:spcAft>
        <a:buClr>
          <a:srgbClr val="000000"/>
        </a:buClr>
        <a:buSzPct val="100000"/>
        <a:buFont typeface="Times New Roman" pitchFamily="18" charset="0"/>
        <a:defRPr sz="1500">
          <a:solidFill>
            <a:srgbClr val="000000"/>
          </a:solidFill>
          <a:latin typeface="+mn-lt"/>
          <a:ea typeface="Arial Unicode MS" pitchFamily="34" charset="-128"/>
          <a:cs typeface="+mn-cs"/>
        </a:defRPr>
      </a:lvl4pPr>
      <a:lvl5pPr marL="2057400" indent="-228600" algn="l" defTabSz="449263" rtl="0" eaLnBrk="0" fontAlgn="base" hangingPunct="0">
        <a:lnSpc>
          <a:spcPct val="93000"/>
        </a:lnSpc>
        <a:spcBef>
          <a:spcPct val="0"/>
        </a:spcBef>
        <a:spcAft>
          <a:spcPts val="213"/>
        </a:spcAft>
        <a:buClr>
          <a:srgbClr val="000000"/>
        </a:buClr>
        <a:buSzPct val="100000"/>
        <a:buFont typeface="Times New Roman" pitchFamily="18" charset="0"/>
        <a:defRPr sz="1500">
          <a:solidFill>
            <a:srgbClr val="000000"/>
          </a:solidFill>
          <a:latin typeface="+mn-lt"/>
          <a:ea typeface="Arial Unicode MS" pitchFamily="34" charset="-128"/>
          <a:cs typeface="+mn-cs"/>
        </a:defRPr>
      </a:lvl5pPr>
      <a:lvl6pPr marL="2514600" indent="-228600" algn="l" defTabSz="449263" rtl="0" eaLnBrk="0" fontAlgn="base" hangingPunct="0">
        <a:lnSpc>
          <a:spcPct val="93000"/>
        </a:lnSpc>
        <a:spcBef>
          <a:spcPct val="0"/>
        </a:spcBef>
        <a:spcAft>
          <a:spcPts val="213"/>
        </a:spcAft>
        <a:buClr>
          <a:srgbClr val="000000"/>
        </a:buClr>
        <a:buSzPct val="100000"/>
        <a:buFont typeface="Times New Roman" pitchFamily="16" charset="0"/>
        <a:defRPr sz="1500">
          <a:solidFill>
            <a:srgbClr val="000000"/>
          </a:solidFill>
          <a:latin typeface="+mn-lt"/>
          <a:cs typeface="+mn-cs"/>
        </a:defRPr>
      </a:lvl6pPr>
      <a:lvl7pPr marL="2971800" indent="-228600" algn="l" defTabSz="449263" rtl="0" eaLnBrk="0" fontAlgn="base" hangingPunct="0">
        <a:lnSpc>
          <a:spcPct val="93000"/>
        </a:lnSpc>
        <a:spcBef>
          <a:spcPct val="0"/>
        </a:spcBef>
        <a:spcAft>
          <a:spcPts val="213"/>
        </a:spcAft>
        <a:buClr>
          <a:srgbClr val="000000"/>
        </a:buClr>
        <a:buSzPct val="100000"/>
        <a:buFont typeface="Times New Roman" pitchFamily="16" charset="0"/>
        <a:defRPr sz="1500">
          <a:solidFill>
            <a:srgbClr val="000000"/>
          </a:solidFill>
          <a:latin typeface="+mn-lt"/>
          <a:cs typeface="+mn-cs"/>
        </a:defRPr>
      </a:lvl7pPr>
      <a:lvl8pPr marL="3429000" indent="-228600" algn="l" defTabSz="449263" rtl="0" eaLnBrk="0" fontAlgn="base" hangingPunct="0">
        <a:lnSpc>
          <a:spcPct val="93000"/>
        </a:lnSpc>
        <a:spcBef>
          <a:spcPct val="0"/>
        </a:spcBef>
        <a:spcAft>
          <a:spcPts val="213"/>
        </a:spcAft>
        <a:buClr>
          <a:srgbClr val="000000"/>
        </a:buClr>
        <a:buSzPct val="100000"/>
        <a:buFont typeface="Times New Roman" pitchFamily="16" charset="0"/>
        <a:defRPr sz="1500">
          <a:solidFill>
            <a:srgbClr val="000000"/>
          </a:solidFill>
          <a:latin typeface="+mn-lt"/>
          <a:cs typeface="+mn-cs"/>
        </a:defRPr>
      </a:lvl8pPr>
      <a:lvl9pPr marL="3886200" indent="-228600" algn="l" defTabSz="449263" rtl="0" eaLnBrk="0" fontAlgn="base" hangingPunct="0">
        <a:lnSpc>
          <a:spcPct val="93000"/>
        </a:lnSpc>
        <a:spcBef>
          <a:spcPct val="0"/>
        </a:spcBef>
        <a:spcAft>
          <a:spcPts val="213"/>
        </a:spcAft>
        <a:buClr>
          <a:srgbClr val="000000"/>
        </a:buClr>
        <a:buSzPct val="100000"/>
        <a:buFont typeface="Times New Roman" pitchFamily="16" charset="0"/>
        <a:defRPr sz="1500">
          <a:solidFill>
            <a:srgbClr val="000000"/>
          </a:solidFill>
          <a:latin typeface="+mn-lt"/>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0.gif"/><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1"/>
          <p:cNvPicPr>
            <a:picLocks noChangeAspect="1" noChangeArrowheads="1"/>
          </p:cNvPicPr>
          <p:nvPr/>
        </p:nvPicPr>
        <p:blipFill>
          <a:blip r:embed="rId3" cstate="print"/>
          <a:srcRect/>
          <a:stretch>
            <a:fillRect/>
          </a:stretch>
        </p:blipFill>
        <p:spPr bwMode="auto">
          <a:xfrm>
            <a:off x="25400" y="9525"/>
            <a:ext cx="10077450" cy="5668963"/>
          </a:xfrm>
          <a:prstGeom prst="rect">
            <a:avLst/>
          </a:prstGeom>
          <a:noFill/>
          <a:ln w="9525">
            <a:noFill/>
            <a:round/>
            <a:headEnd/>
            <a:tailEnd/>
          </a:ln>
          <a:effec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4578" name="Obraz 1"/>
          <p:cNvPicPr>
            <a:picLocks noChangeAspect="1"/>
          </p:cNvPicPr>
          <p:nvPr/>
        </p:nvPicPr>
        <p:blipFill>
          <a:blip r:embed="rId3" cstate="print"/>
          <a:srcRect/>
          <a:stretch>
            <a:fillRect/>
          </a:stretch>
        </p:blipFill>
        <p:spPr bwMode="auto">
          <a:xfrm>
            <a:off x="0" y="0"/>
            <a:ext cx="10080625" cy="5672138"/>
          </a:xfrm>
          <a:prstGeom prst="rect">
            <a:avLst/>
          </a:prstGeom>
          <a:noFill/>
          <a:ln w="9525">
            <a:noFill/>
            <a:miter lim="800000"/>
            <a:headEnd/>
            <a:tailEnd/>
          </a:ln>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1"/>
          <p:cNvPicPr>
            <a:picLocks noChangeAspect="1" noChangeArrowheads="1"/>
          </p:cNvPicPr>
          <p:nvPr/>
        </p:nvPicPr>
        <p:blipFill>
          <a:blip r:embed="rId3" cstate="print"/>
          <a:srcRect/>
          <a:stretch>
            <a:fillRect/>
          </a:stretch>
        </p:blipFill>
        <p:spPr bwMode="auto">
          <a:xfrm>
            <a:off x="3175" y="-22205"/>
            <a:ext cx="10077450" cy="5715000"/>
          </a:xfrm>
          <a:prstGeom prst="rect">
            <a:avLst/>
          </a:prstGeom>
          <a:noFill/>
          <a:ln w="9525">
            <a:noFill/>
            <a:round/>
            <a:headEnd/>
            <a:tailEnd/>
          </a:ln>
          <a:effec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488C4"/>
            </a:gs>
            <a:gs pos="53000">
              <a:srgbClr val="D4DEFF"/>
            </a:gs>
            <a:gs pos="83000">
              <a:srgbClr val="D4DEFF"/>
            </a:gs>
            <a:gs pos="100000">
              <a:srgbClr val="96AB94"/>
            </a:gs>
          </a:gsLst>
          <a:lin ang="5400000" scaled="0"/>
          <a:tileRect/>
        </a:gradFill>
        <a:effectLst/>
      </p:bgPr>
    </p:bg>
    <p:spTree>
      <p:nvGrpSpPr>
        <p:cNvPr id="1" name=""/>
        <p:cNvGrpSpPr/>
        <p:nvPr/>
      </p:nvGrpSpPr>
      <p:grpSpPr>
        <a:xfrm>
          <a:off x="0" y="0"/>
          <a:ext cx="0" cy="0"/>
          <a:chOff x="0" y="0"/>
          <a:chExt cx="0" cy="0"/>
        </a:xfrm>
      </p:grpSpPr>
      <p:sp>
        <p:nvSpPr>
          <p:cNvPr id="2" name="pole tekstowe 1"/>
          <p:cNvSpPr txBox="1"/>
          <p:nvPr/>
        </p:nvSpPr>
        <p:spPr>
          <a:xfrm>
            <a:off x="396842" y="263507"/>
            <a:ext cx="9072626" cy="664797"/>
          </a:xfrm>
          <a:prstGeom prst="rect">
            <a:avLst/>
          </a:prstGeom>
          <a:noFill/>
        </p:spPr>
        <p:txBody>
          <a:bodyPr wrap="square" rtlCol="0">
            <a:spAutoFit/>
          </a:bodyPr>
          <a:lstStyle/>
          <a:p>
            <a:pPr algn="ctr"/>
            <a:r>
              <a:rPr lang="pl-PL" sz="4000" b="1" dirty="0" smtClean="0">
                <a:solidFill>
                  <a:srgbClr val="FFFF00"/>
                </a:solidFill>
              </a:rPr>
              <a:t>Tydzień Misyjny</a:t>
            </a:r>
            <a:endParaRPr lang="pl-PL" sz="4000" b="1" dirty="0">
              <a:solidFill>
                <a:srgbClr val="FFFF00"/>
              </a:solidFill>
            </a:endParaRPr>
          </a:p>
        </p:txBody>
      </p:sp>
      <p:sp>
        <p:nvSpPr>
          <p:cNvPr id="3" name="pole tekstowe 2"/>
          <p:cNvSpPr txBox="1"/>
          <p:nvPr/>
        </p:nvSpPr>
        <p:spPr>
          <a:xfrm>
            <a:off x="754032" y="1335077"/>
            <a:ext cx="8501122" cy="4339650"/>
          </a:xfrm>
          <a:prstGeom prst="rect">
            <a:avLst/>
          </a:prstGeom>
          <a:noFill/>
        </p:spPr>
        <p:txBody>
          <a:bodyPr wrap="square" rtlCol="0">
            <a:spAutoFit/>
          </a:bodyPr>
          <a:lstStyle/>
          <a:p>
            <a:pPr>
              <a:lnSpc>
                <a:spcPct val="150000"/>
              </a:lnSpc>
              <a:buFontTx/>
              <a:buChar char="-"/>
            </a:pPr>
            <a:r>
              <a:rPr lang="pl-PL" sz="2300" b="1" dirty="0" smtClean="0">
                <a:solidFill>
                  <a:srgbClr val="0070C0"/>
                </a:solidFill>
              </a:rPr>
              <a:t> pobyt młodzieży w poszczególnych parafiach przed rozpoczęciem ŚDM w Krakowie</a:t>
            </a:r>
          </a:p>
          <a:p>
            <a:pPr>
              <a:lnSpc>
                <a:spcPct val="150000"/>
              </a:lnSpc>
              <a:buFontTx/>
              <a:buChar char="-"/>
            </a:pPr>
            <a:r>
              <a:rPr lang="pl-PL" sz="2300" b="1" dirty="0" smtClean="0">
                <a:solidFill>
                  <a:srgbClr val="0070C0"/>
                </a:solidFill>
              </a:rPr>
              <a:t> do Szczawnicy przyjedzie około 50 osób, które mają zamieszkać w rodzinach</a:t>
            </a:r>
          </a:p>
          <a:p>
            <a:pPr>
              <a:lnSpc>
                <a:spcPct val="150000"/>
              </a:lnSpc>
              <a:buFontTx/>
              <a:buChar char="-"/>
            </a:pPr>
            <a:r>
              <a:rPr lang="pl-PL" sz="2300" b="1" dirty="0" smtClean="0">
                <a:solidFill>
                  <a:srgbClr val="0070C0"/>
                </a:solidFill>
              </a:rPr>
              <a:t> celem Tygodnia Misyjnego jest poznanie kultury i tradycji kraju, który jest gospodarzem ŚDM oraz wspólna modlitwa </a:t>
            </a:r>
            <a:br>
              <a:rPr lang="pl-PL" sz="2300" b="1" dirty="0" smtClean="0">
                <a:solidFill>
                  <a:srgbClr val="0070C0"/>
                </a:solidFill>
              </a:rPr>
            </a:br>
            <a:r>
              <a:rPr lang="pl-PL" sz="2300" b="1" dirty="0" smtClean="0">
                <a:solidFill>
                  <a:srgbClr val="0070C0"/>
                </a:solidFill>
              </a:rPr>
              <a:t>i integracja</a:t>
            </a:r>
          </a:p>
          <a:p>
            <a:pPr>
              <a:lnSpc>
                <a:spcPct val="150000"/>
              </a:lnSpc>
            </a:pPr>
            <a:endParaRPr lang="pl-PL" sz="2300" b="1" dirty="0">
              <a:solidFill>
                <a:srgbClr val="0070C0"/>
              </a:solidFill>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gradFill>
          <a:gsLst>
            <a:gs pos="0">
              <a:srgbClr val="8488C4"/>
            </a:gs>
            <a:gs pos="53000">
              <a:srgbClr val="D4DEFF"/>
            </a:gs>
            <a:gs pos="83000">
              <a:srgbClr val="D4DEFF"/>
            </a:gs>
            <a:gs pos="100000">
              <a:srgbClr val="96AB94"/>
            </a:gs>
          </a:gsLst>
          <a:lin ang="5400000" scaled="0"/>
        </a:gradFill>
        <a:effectLst/>
      </p:bgPr>
    </p:bg>
    <p:spTree>
      <p:nvGrpSpPr>
        <p:cNvPr id="1" name=""/>
        <p:cNvGrpSpPr/>
        <p:nvPr/>
      </p:nvGrpSpPr>
      <p:grpSpPr>
        <a:xfrm>
          <a:off x="0" y="0"/>
          <a:ext cx="0" cy="0"/>
          <a:chOff x="0" y="0"/>
          <a:chExt cx="0" cy="0"/>
        </a:xfrm>
      </p:grpSpPr>
      <p:sp>
        <p:nvSpPr>
          <p:cNvPr id="2" name="pole tekstowe 1"/>
          <p:cNvSpPr txBox="1"/>
          <p:nvPr/>
        </p:nvSpPr>
        <p:spPr>
          <a:xfrm>
            <a:off x="396842" y="406383"/>
            <a:ext cx="8858312" cy="5098191"/>
          </a:xfrm>
          <a:prstGeom prst="rect">
            <a:avLst/>
          </a:prstGeom>
          <a:noFill/>
        </p:spPr>
        <p:txBody>
          <a:bodyPr wrap="square" rtlCol="0">
            <a:spAutoFit/>
          </a:bodyPr>
          <a:lstStyle/>
          <a:p>
            <a:pPr algn="ctr"/>
            <a:r>
              <a:rPr lang="pl-PL" sz="3000" b="1" dirty="0" smtClean="0">
                <a:solidFill>
                  <a:srgbClr val="FFFF00"/>
                </a:solidFill>
              </a:rPr>
              <a:t>Program tygodnia misyjnego</a:t>
            </a:r>
          </a:p>
          <a:p>
            <a:pPr algn="ctr"/>
            <a:endParaRPr lang="pl-PL" sz="2300" b="1" dirty="0" smtClean="0">
              <a:solidFill>
                <a:srgbClr val="C00000"/>
              </a:solidFill>
            </a:endParaRPr>
          </a:p>
          <a:p>
            <a:pPr>
              <a:lnSpc>
                <a:spcPct val="150000"/>
              </a:lnSpc>
            </a:pPr>
            <a:r>
              <a:rPr lang="pl-PL" sz="2300" b="1" dirty="0" smtClean="0">
                <a:solidFill>
                  <a:schemeClr val="accent6"/>
                </a:solidFill>
              </a:rPr>
              <a:t>20.07 środa – przyjazd do parafii zakwaterowanie</a:t>
            </a:r>
            <a:r>
              <a:rPr lang="pl-PL" sz="2300" dirty="0" smtClean="0">
                <a:solidFill>
                  <a:schemeClr val="accent6"/>
                </a:solidFill>
              </a:rPr>
              <a:t>. Powitanie </a:t>
            </a:r>
            <a:br>
              <a:rPr lang="pl-PL" sz="2300" dirty="0" smtClean="0">
                <a:solidFill>
                  <a:schemeClr val="accent6"/>
                </a:solidFill>
              </a:rPr>
            </a:br>
            <a:r>
              <a:rPr lang="pl-PL" sz="2300" dirty="0" smtClean="0">
                <a:solidFill>
                  <a:schemeClr val="accent6"/>
                </a:solidFill>
              </a:rPr>
              <a:t>w parafii i zakwaterowanie u rodzin (minimum po dwie osoby). </a:t>
            </a:r>
            <a:r>
              <a:rPr lang="pl-PL" sz="2300" b="1" dirty="0" smtClean="0">
                <a:solidFill>
                  <a:schemeClr val="accent6"/>
                </a:solidFill>
              </a:rPr>
              <a:t/>
            </a:r>
            <a:br>
              <a:rPr lang="pl-PL" sz="2300" b="1" dirty="0" smtClean="0">
                <a:solidFill>
                  <a:schemeClr val="accent6"/>
                </a:solidFill>
              </a:rPr>
            </a:br>
            <a:endParaRPr lang="pl-PL" sz="2300" b="1" dirty="0" smtClean="0">
              <a:solidFill>
                <a:schemeClr val="accent6"/>
              </a:solidFill>
            </a:endParaRPr>
          </a:p>
          <a:p>
            <a:pPr>
              <a:lnSpc>
                <a:spcPct val="150000"/>
              </a:lnSpc>
            </a:pPr>
            <a:r>
              <a:rPr lang="pl-PL" sz="2300" b="1" dirty="0" smtClean="0">
                <a:solidFill>
                  <a:schemeClr val="accent6"/>
                </a:solidFill>
              </a:rPr>
              <a:t>21.07 czwartek – dzień turystyczny</a:t>
            </a:r>
            <a:r>
              <a:rPr lang="pl-PL" sz="2300" dirty="0" smtClean="0">
                <a:solidFill>
                  <a:schemeClr val="accent6"/>
                </a:solidFill>
              </a:rPr>
              <a:t>. Wraz z miejscową młodzieżą będzie okazją poznania bogactwa kultury i przyrody </a:t>
            </a:r>
            <a:br>
              <a:rPr lang="pl-PL" sz="2300" dirty="0" smtClean="0">
                <a:solidFill>
                  <a:schemeClr val="accent6"/>
                </a:solidFill>
              </a:rPr>
            </a:br>
            <a:r>
              <a:rPr lang="pl-PL" sz="2300" dirty="0" smtClean="0">
                <a:solidFill>
                  <a:schemeClr val="accent6"/>
                </a:solidFill>
              </a:rPr>
              <a:t>w ramach miejsc zamieszkania. </a:t>
            </a:r>
          </a:p>
          <a:p>
            <a:pPr>
              <a:lnSpc>
                <a:spcPct val="150000"/>
              </a:lnSpc>
            </a:pPr>
            <a:r>
              <a:rPr lang="pl-PL" sz="2300" i="1" u="sng" dirty="0" smtClean="0">
                <a:solidFill>
                  <a:schemeClr val="accent6"/>
                </a:solidFill>
              </a:rPr>
              <a:t>(Eucharystia – wyjście na Palenicę – obiad – spływ przełomem Dunajca)</a:t>
            </a:r>
            <a:endParaRPr lang="pl-PL" sz="2300" i="1" u="sng" dirty="0">
              <a:solidFill>
                <a:schemeClr val="accent6"/>
              </a:solidFill>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5E9EFF"/>
            </a:gs>
            <a:gs pos="39999">
              <a:srgbClr val="85C2FF"/>
            </a:gs>
            <a:gs pos="70000">
              <a:srgbClr val="C4D6EB"/>
            </a:gs>
            <a:gs pos="100000">
              <a:srgbClr val="FFEBFA"/>
            </a:gs>
          </a:gsLst>
          <a:lin ang="5400000" scaled="0"/>
          <a:tileRect/>
        </a:gradFill>
        <a:effectLst/>
      </p:bgPr>
    </p:bg>
    <p:spTree>
      <p:nvGrpSpPr>
        <p:cNvPr id="1" name=""/>
        <p:cNvGrpSpPr/>
        <p:nvPr/>
      </p:nvGrpSpPr>
      <p:grpSpPr>
        <a:xfrm>
          <a:off x="0" y="0"/>
          <a:ext cx="0" cy="0"/>
          <a:chOff x="0" y="0"/>
          <a:chExt cx="0" cy="0"/>
        </a:xfrm>
      </p:grpSpPr>
      <p:sp>
        <p:nvSpPr>
          <p:cNvPr id="2" name="pole tekstowe 1"/>
          <p:cNvSpPr txBox="1"/>
          <p:nvPr/>
        </p:nvSpPr>
        <p:spPr>
          <a:xfrm>
            <a:off x="468280" y="263507"/>
            <a:ext cx="8786874" cy="5962017"/>
          </a:xfrm>
          <a:prstGeom prst="rect">
            <a:avLst/>
          </a:prstGeom>
          <a:noFill/>
        </p:spPr>
        <p:txBody>
          <a:bodyPr wrap="square" rtlCol="0">
            <a:spAutoFit/>
          </a:bodyPr>
          <a:lstStyle/>
          <a:p>
            <a:pPr algn="ctr"/>
            <a:r>
              <a:rPr lang="pl-PL" sz="3000" b="1" dirty="0" smtClean="0">
                <a:solidFill>
                  <a:srgbClr val="FFFF00"/>
                </a:solidFill>
              </a:rPr>
              <a:t>Program tygodnia misyjnego</a:t>
            </a:r>
          </a:p>
          <a:p>
            <a:endParaRPr lang="pl-PL" b="1" dirty="0" smtClean="0">
              <a:solidFill>
                <a:srgbClr val="00B050"/>
              </a:solidFill>
            </a:endParaRPr>
          </a:p>
          <a:p>
            <a:r>
              <a:rPr lang="pl-PL" sz="2300" b="1" u="sng" dirty="0" smtClean="0">
                <a:solidFill>
                  <a:schemeClr val="accent6"/>
                </a:solidFill>
              </a:rPr>
              <a:t>22.07 piątek – dzień pielgrzymkowy</a:t>
            </a:r>
            <a:endParaRPr lang="pl-PL" sz="2300" u="sng" dirty="0" smtClean="0">
              <a:solidFill>
                <a:schemeClr val="accent6"/>
              </a:solidFill>
            </a:endParaRPr>
          </a:p>
          <a:p>
            <a:endParaRPr lang="pl-PL" sz="2300" dirty="0" smtClean="0">
              <a:solidFill>
                <a:schemeClr val="accent6"/>
              </a:solidFill>
            </a:endParaRPr>
          </a:p>
          <a:p>
            <a:pPr>
              <a:lnSpc>
                <a:spcPct val="150000"/>
              </a:lnSpc>
            </a:pPr>
            <a:r>
              <a:rPr lang="pl-PL" sz="2000" dirty="0" smtClean="0">
                <a:solidFill>
                  <a:schemeClr val="accent6"/>
                </a:solidFill>
              </a:rPr>
              <a:t>W ramach dekanatu będziemy pieszo pielgrzymować do wybranego Sanktuarium. Na zakończenie pielgrzymki zostanie odprawiona Eucharystia, w czasie której zostanie dokonane zawierzenie młodzieży Bożemu Miłosierdziu, a następnie Mini festiwal młodych – prezentacja przybyłych grup i miejscowej młodzieży. </a:t>
            </a:r>
          </a:p>
          <a:p>
            <a:pPr>
              <a:lnSpc>
                <a:spcPct val="150000"/>
              </a:lnSpc>
            </a:pPr>
            <a:endParaRPr lang="pl-PL" sz="2000" i="1" dirty="0" smtClean="0">
              <a:solidFill>
                <a:schemeClr val="accent6"/>
              </a:solidFill>
            </a:endParaRPr>
          </a:p>
          <a:p>
            <a:pPr>
              <a:lnSpc>
                <a:spcPct val="150000"/>
              </a:lnSpc>
            </a:pPr>
            <a:r>
              <a:rPr lang="pl-PL" sz="2000" i="1" dirty="0" smtClean="0">
                <a:solidFill>
                  <a:schemeClr val="accent6"/>
                </a:solidFill>
              </a:rPr>
              <a:t>(Wyjście z Tylmanowej na Błyszcz i zejście do Krościenka do grobu Sługi Bożego ks. Franciszka Blachnickiego )</a:t>
            </a:r>
            <a:r>
              <a:rPr lang="pl-PL" sz="2000" b="1" i="1" dirty="0" smtClean="0">
                <a:solidFill>
                  <a:schemeClr val="accent6"/>
                </a:solidFill>
              </a:rPr>
              <a:t/>
            </a:r>
            <a:br>
              <a:rPr lang="pl-PL" sz="2000" b="1" i="1" dirty="0" smtClean="0">
                <a:solidFill>
                  <a:schemeClr val="accent6"/>
                </a:solidFill>
              </a:rPr>
            </a:br>
            <a:r>
              <a:rPr lang="pl-PL" b="1" dirty="0" smtClean="0">
                <a:solidFill>
                  <a:srgbClr val="C00000"/>
                </a:solidFill>
              </a:rPr>
              <a:t/>
            </a:r>
            <a:br>
              <a:rPr lang="pl-PL" b="1" dirty="0" smtClean="0">
                <a:solidFill>
                  <a:srgbClr val="C00000"/>
                </a:solidFill>
              </a:rPr>
            </a:br>
            <a:endParaRPr lang="pl-PL" dirty="0">
              <a:solidFill>
                <a:srgbClr val="C00000"/>
              </a:solidFill>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gradFill>
          <a:gsLst>
            <a:gs pos="0">
              <a:srgbClr val="5E9EFF"/>
            </a:gs>
            <a:gs pos="39999">
              <a:srgbClr val="85C2FF"/>
            </a:gs>
            <a:gs pos="70000">
              <a:srgbClr val="C4D6EB"/>
            </a:gs>
            <a:gs pos="100000">
              <a:srgbClr val="FFEBFA"/>
            </a:gs>
          </a:gsLst>
          <a:lin ang="5400000" scaled="0"/>
        </a:gradFill>
        <a:effectLst/>
      </p:bgPr>
    </p:bg>
    <p:spTree>
      <p:nvGrpSpPr>
        <p:cNvPr id="1" name=""/>
        <p:cNvGrpSpPr/>
        <p:nvPr/>
      </p:nvGrpSpPr>
      <p:grpSpPr>
        <a:xfrm>
          <a:off x="0" y="0"/>
          <a:ext cx="0" cy="0"/>
          <a:chOff x="0" y="0"/>
          <a:chExt cx="0" cy="0"/>
        </a:xfrm>
      </p:grpSpPr>
      <p:sp>
        <p:nvSpPr>
          <p:cNvPr id="2" name="pole tekstowe 1"/>
          <p:cNvSpPr txBox="1"/>
          <p:nvPr/>
        </p:nvSpPr>
        <p:spPr>
          <a:xfrm>
            <a:off x="325404" y="406383"/>
            <a:ext cx="9429816" cy="5052152"/>
          </a:xfrm>
          <a:prstGeom prst="rect">
            <a:avLst/>
          </a:prstGeom>
          <a:noFill/>
        </p:spPr>
        <p:txBody>
          <a:bodyPr wrap="square" rtlCol="0">
            <a:spAutoFit/>
          </a:bodyPr>
          <a:lstStyle/>
          <a:p>
            <a:pPr algn="ctr"/>
            <a:r>
              <a:rPr lang="pl-PL" sz="3000" b="1" dirty="0" smtClean="0">
                <a:solidFill>
                  <a:srgbClr val="FFFF00"/>
                </a:solidFill>
              </a:rPr>
              <a:t>Program tygodnia misyjnego</a:t>
            </a:r>
          </a:p>
          <a:p>
            <a:endParaRPr lang="pl-PL" b="1" dirty="0" smtClean="0">
              <a:solidFill>
                <a:srgbClr val="00B050"/>
              </a:solidFill>
            </a:endParaRPr>
          </a:p>
          <a:p>
            <a:r>
              <a:rPr lang="pl-PL" sz="2200" b="1" u="sng" dirty="0" smtClean="0">
                <a:solidFill>
                  <a:schemeClr val="accent6">
                    <a:lumMod val="75000"/>
                  </a:schemeClr>
                </a:solidFill>
              </a:rPr>
              <a:t>23.07 sobota</a:t>
            </a:r>
            <a:r>
              <a:rPr lang="pl-PL" sz="2200" b="1" dirty="0" smtClean="0">
                <a:solidFill>
                  <a:schemeClr val="accent6">
                    <a:lumMod val="75000"/>
                  </a:schemeClr>
                </a:solidFill>
              </a:rPr>
              <a:t> – dzieło miłosierdzia na rzecz wspólnoty lokalnej </a:t>
            </a:r>
            <a:br>
              <a:rPr lang="pl-PL" sz="2200" b="1" dirty="0" smtClean="0">
                <a:solidFill>
                  <a:schemeClr val="accent6">
                    <a:lumMod val="75000"/>
                  </a:schemeClr>
                </a:solidFill>
              </a:rPr>
            </a:br>
            <a:r>
              <a:rPr lang="pl-PL" sz="2200" b="1" dirty="0" smtClean="0">
                <a:solidFill>
                  <a:schemeClr val="accent6">
                    <a:lumMod val="75000"/>
                  </a:schemeClr>
                </a:solidFill>
              </a:rPr>
              <a:t>					i Diecezjalny Dzień  Wspólnoty</a:t>
            </a:r>
            <a:r>
              <a:rPr lang="pl-PL" sz="2200" dirty="0" smtClean="0">
                <a:solidFill>
                  <a:schemeClr val="accent6">
                    <a:lumMod val="75000"/>
                  </a:schemeClr>
                </a:solidFill>
              </a:rPr>
              <a:t>. </a:t>
            </a:r>
          </a:p>
          <a:p>
            <a:pPr>
              <a:lnSpc>
                <a:spcPct val="100000"/>
              </a:lnSpc>
            </a:pPr>
            <a:endParaRPr lang="pl-PL" sz="2000" dirty="0" smtClean="0">
              <a:solidFill>
                <a:srgbClr val="00B050"/>
              </a:solidFill>
            </a:endParaRPr>
          </a:p>
          <a:p>
            <a:pPr>
              <a:lnSpc>
                <a:spcPct val="100000"/>
              </a:lnSpc>
            </a:pPr>
            <a:r>
              <a:rPr lang="pl-PL" sz="2000" b="1" dirty="0" smtClean="0">
                <a:solidFill>
                  <a:schemeClr val="accent6">
                    <a:lumMod val="75000"/>
                  </a:schemeClr>
                </a:solidFill>
              </a:rPr>
              <a:t>Do południa</a:t>
            </a:r>
            <a:r>
              <a:rPr lang="pl-PL" sz="2000" dirty="0" smtClean="0">
                <a:solidFill>
                  <a:schemeClr val="accent6">
                    <a:lumMod val="75000"/>
                  </a:schemeClr>
                </a:solidFill>
              </a:rPr>
              <a:t> - pielgrzymi wraz z miejscową młodzieżą, w ramach swoich parafii wykonają wymyślony przez siebie czyn miłosierdzia na rzecz wspólnoty parafialnej – pamiątka przypominająca pobyt pielgrzymów w danej parafii.</a:t>
            </a:r>
          </a:p>
          <a:p>
            <a:pPr>
              <a:lnSpc>
                <a:spcPct val="100000"/>
              </a:lnSpc>
            </a:pPr>
            <a:r>
              <a:rPr lang="pl-PL" sz="2000" dirty="0" smtClean="0">
                <a:solidFill>
                  <a:schemeClr val="accent6">
                    <a:lumMod val="75000"/>
                  </a:schemeClr>
                </a:solidFill>
              </a:rPr>
              <a:t/>
            </a:r>
            <a:br>
              <a:rPr lang="pl-PL" sz="2000" dirty="0" smtClean="0">
                <a:solidFill>
                  <a:schemeClr val="accent6">
                    <a:lumMod val="75000"/>
                  </a:schemeClr>
                </a:solidFill>
              </a:rPr>
            </a:br>
            <a:r>
              <a:rPr lang="pl-PL" sz="2000" b="1" dirty="0" smtClean="0">
                <a:solidFill>
                  <a:schemeClr val="accent6">
                    <a:lumMod val="75000"/>
                  </a:schemeClr>
                </a:solidFill>
              </a:rPr>
              <a:t>Po południu</a:t>
            </a:r>
            <a:r>
              <a:rPr lang="pl-PL" sz="2000" dirty="0" smtClean="0">
                <a:solidFill>
                  <a:schemeClr val="accent6">
                    <a:lumMod val="75000"/>
                  </a:schemeClr>
                </a:solidFill>
              </a:rPr>
              <a:t> - wszyscy pielgrzymi wraz z gospodarzami i miejscową młodzieżą udadzą się do Starego Sącza, aby na błoniach przy Ołtarzu Papieskim przeżyć Diecezjalny Dzień Wspólnoty pod przewodnictwem Biskupa Diecezjalnego Andrzej Jeża. Podczas Eucharystii nastąpi odnowienie przyrzeczeń chrzcielnych. Na zakończenie odbędzie się diecezjalny Festiwal Młodych, w czasie którego zaprezentują się wszystkie grupy, które przybyły do naszej diecezji.</a:t>
            </a:r>
          </a:p>
          <a:p>
            <a:endParaRPr lang="pl-PL"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gradFill>
          <a:gsLst>
            <a:gs pos="0">
              <a:srgbClr val="5E9EFF"/>
            </a:gs>
            <a:gs pos="39999">
              <a:srgbClr val="85C2FF"/>
            </a:gs>
            <a:gs pos="70000">
              <a:srgbClr val="C4D6EB"/>
            </a:gs>
            <a:gs pos="100000">
              <a:srgbClr val="FFEBFA"/>
            </a:gs>
          </a:gsLst>
          <a:lin ang="5400000" scaled="0"/>
        </a:gradFill>
        <a:effectLst/>
      </p:bgPr>
    </p:bg>
    <p:spTree>
      <p:nvGrpSpPr>
        <p:cNvPr id="1" name=""/>
        <p:cNvGrpSpPr/>
        <p:nvPr/>
      </p:nvGrpSpPr>
      <p:grpSpPr>
        <a:xfrm>
          <a:off x="0" y="0"/>
          <a:ext cx="0" cy="0"/>
          <a:chOff x="0" y="0"/>
          <a:chExt cx="0" cy="0"/>
        </a:xfrm>
      </p:grpSpPr>
      <p:sp>
        <p:nvSpPr>
          <p:cNvPr id="2" name="pole tekstowe 1"/>
          <p:cNvSpPr txBox="1"/>
          <p:nvPr/>
        </p:nvSpPr>
        <p:spPr>
          <a:xfrm>
            <a:off x="325404" y="263507"/>
            <a:ext cx="9144064" cy="4815164"/>
          </a:xfrm>
          <a:prstGeom prst="rect">
            <a:avLst/>
          </a:prstGeom>
          <a:noFill/>
        </p:spPr>
        <p:txBody>
          <a:bodyPr wrap="square" rtlCol="0">
            <a:spAutoFit/>
          </a:bodyPr>
          <a:lstStyle/>
          <a:p>
            <a:pPr algn="ctr"/>
            <a:r>
              <a:rPr lang="pl-PL" sz="3000" b="1" dirty="0" smtClean="0">
                <a:solidFill>
                  <a:srgbClr val="FFFF00"/>
                </a:solidFill>
              </a:rPr>
              <a:t>Program tygodnia misyjnego</a:t>
            </a:r>
          </a:p>
          <a:p>
            <a:endParaRPr lang="pl-PL" sz="2500" b="1" dirty="0" smtClean="0">
              <a:solidFill>
                <a:srgbClr val="0070C0"/>
              </a:solidFill>
            </a:endParaRPr>
          </a:p>
          <a:p>
            <a:r>
              <a:rPr lang="pl-PL" sz="2500" b="1" dirty="0" smtClean="0">
                <a:solidFill>
                  <a:schemeClr val="accent6">
                    <a:lumMod val="75000"/>
                  </a:schemeClr>
                </a:solidFill>
              </a:rPr>
              <a:t>24.07 niedziela – czas dla rodziny</a:t>
            </a:r>
          </a:p>
          <a:p>
            <a:r>
              <a:rPr lang="pl-PL" sz="2500" dirty="0" smtClean="0">
                <a:solidFill>
                  <a:schemeClr val="accent6">
                    <a:lumMod val="75000"/>
                  </a:schemeClr>
                </a:solidFill>
              </a:rPr>
              <a:t> </a:t>
            </a:r>
          </a:p>
          <a:p>
            <a:r>
              <a:rPr lang="pl-PL" sz="2500" dirty="0" smtClean="0">
                <a:solidFill>
                  <a:schemeClr val="accent6">
                    <a:lumMod val="75000"/>
                  </a:schemeClr>
                </a:solidFill>
              </a:rPr>
              <a:t>Po uroczystej Eucharystii w parafii, jest przewidziany czas na spotkanie przy stole z gospodarzami. Na zakończenie dnia </a:t>
            </a:r>
            <a:br>
              <a:rPr lang="pl-PL" sz="2500" dirty="0" smtClean="0">
                <a:solidFill>
                  <a:schemeClr val="accent6">
                    <a:lumMod val="75000"/>
                  </a:schemeClr>
                </a:solidFill>
              </a:rPr>
            </a:br>
            <a:r>
              <a:rPr lang="pl-PL" sz="2500" dirty="0" smtClean="0">
                <a:solidFill>
                  <a:schemeClr val="accent6">
                    <a:lumMod val="75000"/>
                  </a:schemeClr>
                </a:solidFill>
              </a:rPr>
              <a:t>o godz. 21.00 odbędzie się Apel Jasnogórski. </a:t>
            </a:r>
            <a:r>
              <a:rPr lang="pl-PL" sz="2500" b="1" dirty="0" smtClean="0">
                <a:solidFill>
                  <a:schemeClr val="accent6">
                    <a:lumMod val="75000"/>
                  </a:schemeClr>
                </a:solidFill>
              </a:rPr>
              <a:t/>
            </a:r>
            <a:br>
              <a:rPr lang="pl-PL" sz="2500" b="1" dirty="0" smtClean="0">
                <a:solidFill>
                  <a:schemeClr val="accent6">
                    <a:lumMod val="75000"/>
                  </a:schemeClr>
                </a:solidFill>
              </a:rPr>
            </a:br>
            <a:r>
              <a:rPr lang="pl-PL" sz="2500" b="1" dirty="0" smtClean="0">
                <a:solidFill>
                  <a:schemeClr val="accent6">
                    <a:lumMod val="75000"/>
                  </a:schemeClr>
                </a:solidFill>
              </a:rPr>
              <a:t/>
            </a:r>
            <a:br>
              <a:rPr lang="pl-PL" sz="2500" b="1" dirty="0" smtClean="0">
                <a:solidFill>
                  <a:schemeClr val="accent6">
                    <a:lumMod val="75000"/>
                  </a:schemeClr>
                </a:solidFill>
              </a:rPr>
            </a:br>
            <a:r>
              <a:rPr lang="pl-PL" sz="2500" b="1" dirty="0" smtClean="0">
                <a:solidFill>
                  <a:schemeClr val="accent6">
                    <a:lumMod val="75000"/>
                  </a:schemeClr>
                </a:solidFill>
              </a:rPr>
              <a:t>25.07 poniedziałek – pożegnanie w parafiach i wyjazd do Krakowa</a:t>
            </a:r>
            <a:r>
              <a:rPr lang="pl-PL" sz="2500" dirty="0" smtClean="0">
                <a:solidFill>
                  <a:schemeClr val="accent6">
                    <a:lumMod val="75000"/>
                  </a:schemeClr>
                </a:solidFill>
              </a:rPr>
              <a:t> w godzinach przedpołudniowych. </a:t>
            </a:r>
          </a:p>
          <a:p>
            <a:r>
              <a:rPr lang="pl-PL" sz="2500" i="1" dirty="0" smtClean="0">
                <a:solidFill>
                  <a:schemeClr val="accent6">
                    <a:lumMod val="75000"/>
                  </a:schemeClr>
                </a:solidFill>
              </a:rPr>
              <a:t>(w naszym przypadku może być to wtorek ze względu na bliską odległość Krakowa)</a:t>
            </a:r>
            <a:r>
              <a:rPr lang="pl-PL" sz="2500" dirty="0" smtClean="0">
                <a:solidFill>
                  <a:srgbClr val="00B050"/>
                </a:solidFill>
              </a:rPr>
              <a:t/>
            </a:r>
            <a:br>
              <a:rPr lang="pl-PL" sz="2500" dirty="0" smtClean="0">
                <a:solidFill>
                  <a:srgbClr val="00B050"/>
                </a:solidFill>
              </a:rPr>
            </a:br>
            <a:endParaRPr lang="pl-PL" sz="2500" dirty="0">
              <a:solidFill>
                <a:srgbClr val="00B050"/>
              </a:solidFill>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1"/>
          <p:cNvPicPr>
            <a:picLocks noChangeAspect="1" noChangeArrowheads="1"/>
          </p:cNvPicPr>
          <p:nvPr/>
        </p:nvPicPr>
        <p:blipFill>
          <a:blip r:embed="rId3" cstate="print"/>
          <a:srcRect/>
          <a:stretch>
            <a:fillRect/>
          </a:stretch>
        </p:blipFill>
        <p:spPr bwMode="auto">
          <a:xfrm>
            <a:off x="1588" y="0"/>
            <a:ext cx="10075862" cy="5668963"/>
          </a:xfrm>
          <a:prstGeom prst="rect">
            <a:avLst/>
          </a:prstGeom>
          <a:noFill/>
          <a:ln w="9525">
            <a:noFill/>
            <a:round/>
            <a:headEnd/>
            <a:tailEnd/>
          </a:ln>
          <a:effec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p:cNvPicPr>
            <a:picLocks noChangeAspect="1" noChangeArrowheads="1"/>
          </p:cNvPicPr>
          <p:nvPr/>
        </p:nvPicPr>
        <p:blipFill>
          <a:blip r:embed="rId3" cstate="print"/>
          <a:srcRect/>
          <a:stretch>
            <a:fillRect/>
          </a:stretch>
        </p:blipFill>
        <p:spPr bwMode="auto">
          <a:xfrm>
            <a:off x="1588" y="0"/>
            <a:ext cx="10077450" cy="5670550"/>
          </a:xfrm>
          <a:prstGeom prst="rect">
            <a:avLst/>
          </a:prstGeom>
          <a:noFill/>
          <a:ln w="9525">
            <a:noFill/>
            <a:miter lim="800000"/>
            <a:headEnd/>
            <a:tailEnd/>
          </a:ln>
          <a:effec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p:cNvPicPr>
            <a:picLocks noChangeAspect="1" noChangeArrowheads="1"/>
          </p:cNvPicPr>
          <p:nvPr/>
        </p:nvPicPr>
        <p:blipFill>
          <a:blip r:embed="rId3" cstate="print"/>
          <a:srcRect/>
          <a:stretch>
            <a:fillRect/>
          </a:stretch>
        </p:blipFill>
        <p:spPr bwMode="auto">
          <a:xfrm>
            <a:off x="1588" y="0"/>
            <a:ext cx="10077450" cy="5670550"/>
          </a:xfrm>
          <a:prstGeom prst="rect">
            <a:avLst/>
          </a:prstGeom>
          <a:noFill/>
          <a:ln w="9525">
            <a:noFill/>
            <a:miter lim="800000"/>
            <a:headEnd/>
            <a:tailEnd/>
          </a:ln>
          <a:effec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e tekstowe 1"/>
          <p:cNvSpPr txBox="1"/>
          <p:nvPr/>
        </p:nvSpPr>
        <p:spPr>
          <a:xfrm>
            <a:off x="253966" y="334945"/>
            <a:ext cx="8858312" cy="4745017"/>
          </a:xfrm>
          <a:prstGeom prst="rect">
            <a:avLst/>
          </a:prstGeom>
          <a:noFill/>
        </p:spPr>
        <p:txBody>
          <a:bodyPr wrap="square" rtlCol="0">
            <a:spAutoFit/>
          </a:bodyPr>
          <a:lstStyle/>
          <a:p>
            <a:pPr algn="ctr"/>
            <a:r>
              <a:rPr lang="pl-PL" sz="3500" b="1" u="sng" dirty="0" smtClean="0">
                <a:solidFill>
                  <a:srgbClr val="FFC000"/>
                </a:solidFill>
              </a:rPr>
              <a:t>Czym są Światowe Dni Młodzieży?</a:t>
            </a:r>
          </a:p>
          <a:p>
            <a:pPr algn="ctr"/>
            <a:endParaRPr lang="pl-PL" sz="3500" b="1" u="sng" dirty="0" smtClean="0">
              <a:solidFill>
                <a:srgbClr val="FFC000"/>
              </a:solidFill>
            </a:endParaRPr>
          </a:p>
          <a:p>
            <a:endParaRPr lang="pl-PL" b="1" dirty="0" smtClean="0">
              <a:solidFill>
                <a:srgbClr val="002060"/>
              </a:solidFill>
            </a:endParaRPr>
          </a:p>
          <a:p>
            <a:pPr>
              <a:lnSpc>
                <a:spcPct val="150000"/>
              </a:lnSpc>
            </a:pPr>
            <a:r>
              <a:rPr lang="pl-PL" sz="2100" dirty="0" smtClean="0">
                <a:solidFill>
                  <a:srgbClr val="002060"/>
                </a:solidFill>
              </a:rPr>
              <a:t>ŚDM to wielkie międzynarodowe spotkania młodych całego świata, którzy razem ze swoimi katechetami, duszpasterzami, biskupami i papieżem gromadzą się w jednym miejscu, by wyznać wiarę w Jezusa Chrystusa. Celem organizowanych Dni jest przeżycie wielkiej wspólnoty Kościoła Powszechnego, słuchanie słowa Bożego, sprawowanie sakramentów Pokuty i Eucharystii oraz radosne głoszenie Jezusa Chrystusa jako Pana i Zbawiciela.</a:t>
            </a:r>
            <a:endParaRPr lang="pl-PL" sz="2100" dirty="0">
              <a:solidFill>
                <a:srgbClr val="002060"/>
              </a:solidFill>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p:cNvPicPr>
            <a:picLocks noChangeAspect="1" noChangeArrowheads="1"/>
          </p:cNvPicPr>
          <p:nvPr/>
        </p:nvPicPr>
        <p:blipFill>
          <a:blip r:embed="rId3" cstate="print"/>
          <a:srcRect/>
          <a:stretch>
            <a:fillRect/>
          </a:stretch>
        </p:blipFill>
        <p:spPr bwMode="auto">
          <a:xfrm>
            <a:off x="1588" y="0"/>
            <a:ext cx="10077450" cy="5670550"/>
          </a:xfrm>
          <a:prstGeom prst="rect">
            <a:avLst/>
          </a:prstGeom>
          <a:noFill/>
          <a:ln w="9525">
            <a:noFill/>
            <a:miter lim="800000"/>
            <a:headEnd/>
            <a:tailEnd/>
          </a:ln>
          <a:effec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p:cNvPicPr>
            <a:picLocks noChangeAspect="1" noChangeArrowheads="1"/>
          </p:cNvPicPr>
          <p:nvPr/>
        </p:nvPicPr>
        <p:blipFill>
          <a:blip r:embed="rId3" cstate="print"/>
          <a:srcRect/>
          <a:stretch>
            <a:fillRect/>
          </a:stretch>
        </p:blipFill>
        <p:spPr bwMode="auto">
          <a:xfrm>
            <a:off x="1588" y="0"/>
            <a:ext cx="10077450" cy="5670550"/>
          </a:xfrm>
          <a:prstGeom prst="rect">
            <a:avLst/>
          </a:prstGeom>
          <a:noFill/>
          <a:ln w="9525">
            <a:noFill/>
            <a:miter lim="800000"/>
            <a:headEnd/>
            <a:tailEnd/>
          </a:ln>
          <a:effec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p:cNvPicPr>
            <a:picLocks noChangeAspect="1" noChangeArrowheads="1"/>
          </p:cNvPicPr>
          <p:nvPr/>
        </p:nvPicPr>
        <p:blipFill>
          <a:blip r:embed="rId3" cstate="print"/>
          <a:srcRect/>
          <a:stretch>
            <a:fillRect/>
          </a:stretch>
        </p:blipFill>
        <p:spPr bwMode="auto">
          <a:xfrm>
            <a:off x="1588" y="0"/>
            <a:ext cx="10077450" cy="5670550"/>
          </a:xfrm>
          <a:prstGeom prst="rect">
            <a:avLst/>
          </a:prstGeom>
          <a:noFill/>
          <a:ln w="9525">
            <a:noFill/>
            <a:miter lim="800000"/>
            <a:headEnd/>
            <a:tailEnd/>
          </a:ln>
          <a:effec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1"/>
          <p:cNvPicPr>
            <a:picLocks noChangeAspect="1" noChangeArrowheads="1"/>
          </p:cNvPicPr>
          <p:nvPr/>
        </p:nvPicPr>
        <p:blipFill>
          <a:blip r:embed="rId3" cstate="print"/>
          <a:srcRect/>
          <a:stretch>
            <a:fillRect/>
          </a:stretch>
        </p:blipFill>
        <p:spPr bwMode="auto">
          <a:xfrm>
            <a:off x="0" y="-25400"/>
            <a:ext cx="10077450" cy="5668963"/>
          </a:xfrm>
          <a:prstGeom prst="rect">
            <a:avLst/>
          </a:prstGeom>
          <a:noFill/>
          <a:ln w="9525">
            <a:noFill/>
            <a:round/>
            <a:headEnd/>
            <a:tailEnd/>
          </a:ln>
          <a:effec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gradFill>
          <a:gsLst>
            <a:gs pos="0">
              <a:srgbClr val="5E9EFF"/>
            </a:gs>
            <a:gs pos="39999">
              <a:srgbClr val="85C2FF"/>
            </a:gs>
            <a:gs pos="70000">
              <a:srgbClr val="C4D6EB"/>
            </a:gs>
            <a:gs pos="100000">
              <a:srgbClr val="FFEBFA"/>
            </a:gs>
          </a:gsLst>
          <a:lin ang="5400000" scaled="0"/>
        </a:gradFill>
        <a:effectLst/>
      </p:bgPr>
    </p:bg>
    <p:spTree>
      <p:nvGrpSpPr>
        <p:cNvPr id="1" name=""/>
        <p:cNvGrpSpPr/>
        <p:nvPr/>
      </p:nvGrpSpPr>
      <p:grpSpPr>
        <a:xfrm>
          <a:off x="0" y="0"/>
          <a:ext cx="0" cy="0"/>
          <a:chOff x="0" y="0"/>
          <a:chExt cx="0" cy="0"/>
        </a:xfrm>
      </p:grpSpPr>
      <p:sp>
        <p:nvSpPr>
          <p:cNvPr id="3" name="pole tekstowe 2"/>
          <p:cNvSpPr txBox="1"/>
          <p:nvPr/>
        </p:nvSpPr>
        <p:spPr>
          <a:xfrm>
            <a:off x="1111222" y="1763705"/>
            <a:ext cx="7072362" cy="349968"/>
          </a:xfrm>
          <a:prstGeom prst="rect">
            <a:avLst/>
          </a:prstGeom>
          <a:noFill/>
        </p:spPr>
        <p:txBody>
          <a:bodyPr wrap="square" rtlCol="0">
            <a:spAutoFit/>
          </a:bodyPr>
          <a:lstStyle/>
          <a:p>
            <a:endParaRPr lang="pl-PL" dirty="0"/>
          </a:p>
        </p:txBody>
      </p:sp>
      <p:sp>
        <p:nvSpPr>
          <p:cNvPr id="18" name="pole tekstowe 17"/>
          <p:cNvSpPr txBox="1"/>
          <p:nvPr/>
        </p:nvSpPr>
        <p:spPr>
          <a:xfrm>
            <a:off x="611156" y="263507"/>
            <a:ext cx="8501122" cy="4455066"/>
          </a:xfrm>
          <a:prstGeom prst="rect">
            <a:avLst/>
          </a:prstGeom>
          <a:noFill/>
        </p:spPr>
        <p:txBody>
          <a:bodyPr wrap="square" rtlCol="0">
            <a:spAutoFit/>
          </a:bodyPr>
          <a:lstStyle/>
          <a:p>
            <a:pPr>
              <a:lnSpc>
                <a:spcPct val="150000"/>
              </a:lnSpc>
            </a:pPr>
            <a:r>
              <a:rPr lang="pl-PL" sz="2100" b="1" dirty="0" smtClean="0">
                <a:solidFill>
                  <a:schemeClr val="accent6">
                    <a:lumMod val="75000"/>
                  </a:schemeClr>
                </a:solidFill>
              </a:rPr>
              <a:t>Pielgrzymi i wolontariusze Światowych Dni Młodzieży będą uczestniczyć  w kosztach organizacyjnych, wybierając odpowiedni dla siebie rodzaj pakietu pielgrzyma. W zależności od potrzeb, do wyboru będą trzy typy pakietów.</a:t>
            </a:r>
            <a:endParaRPr lang="pl-PL" sz="2100" dirty="0" smtClean="0">
              <a:solidFill>
                <a:schemeClr val="accent6">
                  <a:lumMod val="75000"/>
                </a:schemeClr>
              </a:solidFill>
            </a:endParaRPr>
          </a:p>
          <a:p>
            <a:pPr>
              <a:lnSpc>
                <a:spcPct val="150000"/>
              </a:lnSpc>
            </a:pPr>
            <a:r>
              <a:rPr lang="pl-PL" sz="2100" dirty="0" smtClean="0">
                <a:solidFill>
                  <a:schemeClr val="accent6">
                    <a:lumMod val="75000"/>
                  </a:schemeClr>
                </a:solidFill>
              </a:rPr>
              <a:t>Światowe Dni Młodzieży są wydarzeniem religijnym. Jednym z elementów jego finansowania jest partycypacja w kosztach pielgrzymów, którzy zgłoszą swój udział za pośrednictwem systemu rejestracyjnego po czym dokonają wyboru Pakietu Pielgrzyma i przyjadą do Krakowa. </a:t>
            </a:r>
            <a:endParaRPr lang="pl-PL" sz="2100" dirty="0">
              <a:solidFill>
                <a:schemeClr val="accent6">
                  <a:lumMod val="75000"/>
                </a:schemeClr>
              </a:solidFill>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2" descr="http://www.krakow2016.com/media/cache/resolve/filemanager_original/images/LP/pakiet/pl/TYP_A_PL2.png"/>
          <p:cNvPicPr>
            <a:picLocks noChangeAspect="1" noChangeArrowheads="1"/>
          </p:cNvPicPr>
          <p:nvPr/>
        </p:nvPicPr>
        <p:blipFill>
          <a:blip r:embed="rId2"/>
          <a:srcRect/>
          <a:stretch>
            <a:fillRect/>
          </a:stretch>
        </p:blipFill>
        <p:spPr bwMode="auto">
          <a:xfrm>
            <a:off x="0" y="0"/>
            <a:ext cx="10080625" cy="3121027"/>
          </a:xfrm>
          <a:prstGeom prst="rect">
            <a:avLst/>
          </a:prstGeom>
          <a:noFill/>
        </p:spPr>
      </p:pic>
      <p:sp>
        <p:nvSpPr>
          <p:cNvPr id="3" name="pole tekstowe 2"/>
          <p:cNvSpPr txBox="1"/>
          <p:nvPr/>
        </p:nvSpPr>
        <p:spPr>
          <a:xfrm>
            <a:off x="0" y="3263903"/>
            <a:ext cx="10080625" cy="2152897"/>
          </a:xfrm>
          <a:prstGeom prst="rect">
            <a:avLst/>
          </a:prstGeom>
          <a:noFill/>
        </p:spPr>
        <p:txBody>
          <a:bodyPr wrap="square" rtlCol="0">
            <a:spAutoFit/>
          </a:bodyPr>
          <a:lstStyle/>
          <a:p>
            <a:r>
              <a:rPr lang="pl-PL" sz="1200" b="1" dirty="0" smtClean="0">
                <a:solidFill>
                  <a:srgbClr val="00B050"/>
                </a:solidFill>
              </a:rPr>
              <a:t>Opcja TYGODNIOWA (A) od 25/07/2016 do 01/08/2016:</a:t>
            </a:r>
            <a:r>
              <a:rPr lang="pl-PL" sz="1200" dirty="0" smtClean="0">
                <a:solidFill>
                  <a:srgbClr val="00B050"/>
                </a:solidFill>
              </a:rPr>
              <a:t/>
            </a:r>
            <a:br>
              <a:rPr lang="pl-PL" sz="1200" dirty="0" smtClean="0">
                <a:solidFill>
                  <a:srgbClr val="00B050"/>
                </a:solidFill>
              </a:rPr>
            </a:br>
            <a:r>
              <a:rPr lang="pl-PL" sz="1200" dirty="0" smtClean="0">
                <a:solidFill>
                  <a:srgbClr val="00B050"/>
                </a:solidFill>
              </a:rPr>
              <a:t/>
            </a:r>
            <a:br>
              <a:rPr lang="pl-PL" sz="1200" dirty="0" smtClean="0">
                <a:solidFill>
                  <a:srgbClr val="00B050"/>
                </a:solidFill>
              </a:rPr>
            </a:br>
            <a:r>
              <a:rPr lang="pl-PL" sz="1200" b="1" dirty="0" smtClean="0">
                <a:solidFill>
                  <a:srgbClr val="00B050"/>
                </a:solidFill>
              </a:rPr>
              <a:t>1-PAKIET A1:</a:t>
            </a:r>
            <a:r>
              <a:rPr lang="pl-PL" sz="1200" dirty="0" smtClean="0">
                <a:solidFill>
                  <a:srgbClr val="00B050"/>
                </a:solidFill>
              </a:rPr>
              <a:t> zakwaterowanie, wyżywienie, transport, ubezpieczenie, plecak pielgrzyma.</a:t>
            </a:r>
            <a:br>
              <a:rPr lang="pl-PL" sz="1200" dirty="0" smtClean="0">
                <a:solidFill>
                  <a:srgbClr val="00B050"/>
                </a:solidFill>
              </a:rPr>
            </a:br>
            <a:r>
              <a:rPr lang="pl-PL" sz="1200" b="1" dirty="0" smtClean="0">
                <a:solidFill>
                  <a:srgbClr val="00B050"/>
                </a:solidFill>
              </a:rPr>
              <a:t>2-PAKIET A2:</a:t>
            </a:r>
            <a:r>
              <a:rPr lang="pl-PL" sz="1200" dirty="0" smtClean="0">
                <a:solidFill>
                  <a:srgbClr val="00B050"/>
                </a:solidFill>
              </a:rPr>
              <a:t> wyżywienie, transport, ubezpieczenie, plecak pielgrzyma.</a:t>
            </a:r>
            <a:br>
              <a:rPr lang="pl-PL" sz="1200" dirty="0" smtClean="0">
                <a:solidFill>
                  <a:srgbClr val="00B050"/>
                </a:solidFill>
              </a:rPr>
            </a:br>
            <a:r>
              <a:rPr lang="pl-PL" sz="1200" b="1" dirty="0" smtClean="0">
                <a:solidFill>
                  <a:srgbClr val="00B050"/>
                </a:solidFill>
              </a:rPr>
              <a:t>3-PAKIET A3:</a:t>
            </a:r>
            <a:r>
              <a:rPr lang="pl-PL" sz="1200" dirty="0" smtClean="0">
                <a:solidFill>
                  <a:srgbClr val="00B050"/>
                </a:solidFill>
              </a:rPr>
              <a:t> zakwaterowanie, transport, ubezpieczenie, plecak pielgrzyma.</a:t>
            </a:r>
            <a:br>
              <a:rPr lang="pl-PL" sz="1200" dirty="0" smtClean="0">
                <a:solidFill>
                  <a:srgbClr val="00B050"/>
                </a:solidFill>
              </a:rPr>
            </a:br>
            <a:r>
              <a:rPr lang="pl-PL" sz="1200" b="1" dirty="0" smtClean="0">
                <a:solidFill>
                  <a:srgbClr val="00B050"/>
                </a:solidFill>
              </a:rPr>
              <a:t>4-PAKIET A4</a:t>
            </a:r>
            <a:r>
              <a:rPr lang="pl-PL" sz="1200" dirty="0" smtClean="0">
                <a:solidFill>
                  <a:srgbClr val="00B050"/>
                </a:solidFill>
              </a:rPr>
              <a:t>: transport, ubezpieczenie, plecak pielgrzyma.</a:t>
            </a:r>
            <a:br>
              <a:rPr lang="pl-PL" sz="1200" dirty="0" smtClean="0">
                <a:solidFill>
                  <a:srgbClr val="00B050"/>
                </a:solidFill>
              </a:rPr>
            </a:br>
            <a:r>
              <a:rPr lang="pl-PL" sz="1200" dirty="0" smtClean="0">
                <a:solidFill>
                  <a:srgbClr val="00B050"/>
                </a:solidFill>
              </a:rPr>
              <a:t/>
            </a:r>
            <a:br>
              <a:rPr lang="pl-PL" sz="1200" dirty="0" smtClean="0">
                <a:solidFill>
                  <a:srgbClr val="00B050"/>
                </a:solidFill>
              </a:rPr>
            </a:br>
            <a:r>
              <a:rPr lang="pl-PL" sz="1200" dirty="0" smtClean="0">
                <a:solidFill>
                  <a:srgbClr val="00B050"/>
                </a:solidFill>
              </a:rPr>
              <a:t>Przy wyborze pakietów, zawierających zakwaterowanie możliwe jest poproszenie o wydłużenie świadczeń o dodatkowy dzień. Wówczas można wybrać pakiety: A1+, A3+ lub B1+.</a:t>
            </a:r>
            <a:br>
              <a:rPr lang="pl-PL" sz="1200" dirty="0" smtClean="0">
                <a:solidFill>
                  <a:srgbClr val="00B050"/>
                </a:solidFill>
              </a:rPr>
            </a:br>
            <a:r>
              <a:rPr lang="pl-PL" sz="1200" dirty="0" smtClean="0">
                <a:solidFill>
                  <a:srgbClr val="00B050"/>
                </a:solidFill>
              </a:rPr>
              <a:t/>
            </a:r>
            <a:br>
              <a:rPr lang="pl-PL" sz="1200" dirty="0" smtClean="0">
                <a:solidFill>
                  <a:srgbClr val="00B050"/>
                </a:solidFill>
              </a:rPr>
            </a:br>
            <a:r>
              <a:rPr lang="pl-PL" sz="1200" b="1" dirty="0" smtClean="0">
                <a:solidFill>
                  <a:srgbClr val="00B050"/>
                </a:solidFill>
              </a:rPr>
              <a:t>PAKIET A1+:</a:t>
            </a:r>
            <a:r>
              <a:rPr lang="pl-PL" sz="1200" dirty="0" smtClean="0">
                <a:solidFill>
                  <a:srgbClr val="00B050"/>
                </a:solidFill>
              </a:rPr>
              <a:t> zakwaterowanie, wyżywienie, transport, ubezpieczenie, plecak pielgrzyma w okresie od 25/07 do 02/08/2016.</a:t>
            </a:r>
            <a:br>
              <a:rPr lang="pl-PL" sz="1200" dirty="0" smtClean="0">
                <a:solidFill>
                  <a:srgbClr val="00B050"/>
                </a:solidFill>
              </a:rPr>
            </a:br>
            <a:r>
              <a:rPr lang="pl-PL" sz="1200" b="1" dirty="0" smtClean="0">
                <a:solidFill>
                  <a:srgbClr val="00B050"/>
                </a:solidFill>
              </a:rPr>
              <a:t>PAKIET A3+: </a:t>
            </a:r>
            <a:r>
              <a:rPr lang="pl-PL" sz="1200" dirty="0" smtClean="0">
                <a:solidFill>
                  <a:srgbClr val="00B050"/>
                </a:solidFill>
              </a:rPr>
              <a:t>zakwaterowanie, transport, ubezpieczenie, plecak pielgrzyma od 25/07 do 02/08/2016.</a:t>
            </a:r>
            <a:endParaRPr lang="pl-PL" sz="1200" dirty="0">
              <a:solidFill>
                <a:srgbClr val="00B050"/>
              </a:solidFill>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2" descr="http://www.krakow2016.com/media/cache/resolve/filemanager_original/images/LP/pakiet/pl/TYP_B_PL3.png"/>
          <p:cNvPicPr>
            <a:picLocks noChangeAspect="1" noChangeArrowheads="1"/>
          </p:cNvPicPr>
          <p:nvPr/>
        </p:nvPicPr>
        <p:blipFill>
          <a:blip r:embed="rId2"/>
          <a:srcRect/>
          <a:stretch>
            <a:fillRect/>
          </a:stretch>
        </p:blipFill>
        <p:spPr bwMode="auto">
          <a:xfrm>
            <a:off x="-1" y="0"/>
            <a:ext cx="10080625" cy="2390775"/>
          </a:xfrm>
          <a:prstGeom prst="rect">
            <a:avLst/>
          </a:prstGeom>
          <a:noFill/>
        </p:spPr>
      </p:pic>
      <p:sp>
        <p:nvSpPr>
          <p:cNvPr id="3" name="pole tekstowe 2"/>
          <p:cNvSpPr txBox="1"/>
          <p:nvPr/>
        </p:nvSpPr>
        <p:spPr>
          <a:xfrm>
            <a:off x="253966" y="2835275"/>
            <a:ext cx="9358378" cy="2239074"/>
          </a:xfrm>
          <a:prstGeom prst="rect">
            <a:avLst/>
          </a:prstGeom>
          <a:noFill/>
        </p:spPr>
        <p:txBody>
          <a:bodyPr wrap="square" rtlCol="0">
            <a:spAutoFit/>
          </a:bodyPr>
          <a:lstStyle/>
          <a:p>
            <a:r>
              <a:rPr lang="pl-PL" sz="1500" b="1" dirty="0" smtClean="0">
                <a:solidFill>
                  <a:srgbClr val="00B050"/>
                </a:solidFill>
              </a:rPr>
              <a:t>Opcja WEEKENDOWA (B) od 29/07/2016 do 1/08/2016:</a:t>
            </a:r>
            <a:r>
              <a:rPr lang="pl-PL" sz="1500" dirty="0" smtClean="0">
                <a:solidFill>
                  <a:srgbClr val="00B050"/>
                </a:solidFill>
              </a:rPr>
              <a:t/>
            </a:r>
            <a:br>
              <a:rPr lang="pl-PL" sz="1500" dirty="0" smtClean="0">
                <a:solidFill>
                  <a:srgbClr val="00B050"/>
                </a:solidFill>
              </a:rPr>
            </a:br>
            <a:r>
              <a:rPr lang="pl-PL" sz="1500" dirty="0" smtClean="0">
                <a:solidFill>
                  <a:srgbClr val="00B050"/>
                </a:solidFill>
              </a:rPr>
              <a:t/>
            </a:r>
            <a:br>
              <a:rPr lang="pl-PL" sz="1500" dirty="0" smtClean="0">
                <a:solidFill>
                  <a:srgbClr val="00B050"/>
                </a:solidFill>
              </a:rPr>
            </a:br>
            <a:r>
              <a:rPr lang="pl-PL" sz="1500" b="1" dirty="0" smtClean="0">
                <a:solidFill>
                  <a:srgbClr val="00B050"/>
                </a:solidFill>
              </a:rPr>
              <a:t>1-PAKIET B1:</a:t>
            </a:r>
            <a:r>
              <a:rPr lang="pl-PL" sz="1500" dirty="0" smtClean="0">
                <a:solidFill>
                  <a:srgbClr val="00B050"/>
                </a:solidFill>
              </a:rPr>
              <a:t> zakwaterowanie, wyżywienie, transport, ubezpieczenie, plecak pielgrzyma.</a:t>
            </a:r>
            <a:br>
              <a:rPr lang="pl-PL" sz="1500" dirty="0" smtClean="0">
                <a:solidFill>
                  <a:srgbClr val="00B050"/>
                </a:solidFill>
              </a:rPr>
            </a:br>
            <a:r>
              <a:rPr lang="pl-PL" sz="1500" b="1" dirty="0" smtClean="0">
                <a:solidFill>
                  <a:srgbClr val="00B050"/>
                </a:solidFill>
              </a:rPr>
              <a:t>2-PAKIET B2:</a:t>
            </a:r>
            <a:r>
              <a:rPr lang="pl-PL" sz="1500" dirty="0" smtClean="0">
                <a:solidFill>
                  <a:srgbClr val="00B050"/>
                </a:solidFill>
              </a:rPr>
              <a:t> wyżywienie, transport ubezpieczenie, plecak pielgrzyma.</a:t>
            </a:r>
            <a:br>
              <a:rPr lang="pl-PL" sz="1500" dirty="0" smtClean="0">
                <a:solidFill>
                  <a:srgbClr val="00B050"/>
                </a:solidFill>
              </a:rPr>
            </a:br>
            <a:r>
              <a:rPr lang="pl-PL" sz="1500" dirty="0" smtClean="0">
                <a:solidFill>
                  <a:srgbClr val="00B050"/>
                </a:solidFill>
              </a:rPr>
              <a:t/>
            </a:r>
            <a:br>
              <a:rPr lang="pl-PL" sz="1500" dirty="0" smtClean="0">
                <a:solidFill>
                  <a:srgbClr val="00B050"/>
                </a:solidFill>
              </a:rPr>
            </a:br>
            <a:r>
              <a:rPr lang="pl-PL" sz="1500" dirty="0" smtClean="0">
                <a:solidFill>
                  <a:srgbClr val="00B050"/>
                </a:solidFill>
              </a:rPr>
              <a:t>Przy wyborze pakietów, zawierających zakwaterowanie możliwe jest poproszenie o wydłużenie świadczeń o dodatkowy dzień. Wówczas można wybrać pakiety: A1+, A3+ lub B1+.</a:t>
            </a:r>
            <a:br>
              <a:rPr lang="pl-PL" sz="1500" dirty="0" smtClean="0">
                <a:solidFill>
                  <a:srgbClr val="00B050"/>
                </a:solidFill>
              </a:rPr>
            </a:br>
            <a:r>
              <a:rPr lang="pl-PL" sz="1500" dirty="0" smtClean="0">
                <a:solidFill>
                  <a:srgbClr val="00B050"/>
                </a:solidFill>
              </a:rPr>
              <a:t/>
            </a:r>
            <a:br>
              <a:rPr lang="pl-PL" sz="1500" dirty="0" smtClean="0">
                <a:solidFill>
                  <a:srgbClr val="00B050"/>
                </a:solidFill>
              </a:rPr>
            </a:br>
            <a:r>
              <a:rPr lang="pl-PL" sz="1500" b="1" dirty="0" smtClean="0">
                <a:solidFill>
                  <a:srgbClr val="00B050"/>
                </a:solidFill>
              </a:rPr>
              <a:t>PAKIET B1+:</a:t>
            </a:r>
            <a:r>
              <a:rPr lang="pl-PL" sz="1500" dirty="0" smtClean="0">
                <a:solidFill>
                  <a:srgbClr val="00B050"/>
                </a:solidFill>
              </a:rPr>
              <a:t> zakwaterowanie, wyżywienie, transport, ubezpieczenie, plecak pielgrzyma w okresie od 29/07 do 02/08/2016.</a:t>
            </a:r>
            <a:endParaRPr lang="pl-PL" sz="1500" dirty="0">
              <a:solidFill>
                <a:srgbClr val="00B050"/>
              </a:solidFill>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2" descr="http://www.krakow2016.com/media/cache/resolve/filemanager_original/images/LP/pakiet/pl/TYP_C_PL2.png"/>
          <p:cNvPicPr>
            <a:picLocks noChangeAspect="1" noChangeArrowheads="1"/>
          </p:cNvPicPr>
          <p:nvPr/>
        </p:nvPicPr>
        <p:blipFill>
          <a:blip r:embed="rId2"/>
          <a:srcRect/>
          <a:stretch>
            <a:fillRect/>
          </a:stretch>
        </p:blipFill>
        <p:spPr bwMode="auto">
          <a:xfrm>
            <a:off x="0" y="0"/>
            <a:ext cx="10080625" cy="1743076"/>
          </a:xfrm>
          <a:prstGeom prst="rect">
            <a:avLst/>
          </a:prstGeom>
          <a:noFill/>
        </p:spPr>
      </p:pic>
      <p:sp>
        <p:nvSpPr>
          <p:cNvPr id="4" name="Prostokąt 3"/>
          <p:cNvSpPr/>
          <p:nvPr/>
        </p:nvSpPr>
        <p:spPr>
          <a:xfrm>
            <a:off x="468280" y="2145022"/>
            <a:ext cx="9358378" cy="2239074"/>
          </a:xfrm>
          <a:prstGeom prst="rect">
            <a:avLst/>
          </a:prstGeom>
        </p:spPr>
        <p:txBody>
          <a:bodyPr wrap="square">
            <a:spAutoFit/>
          </a:bodyPr>
          <a:lstStyle/>
          <a:p>
            <a:r>
              <a:rPr lang="pl-PL" sz="3000" b="1" dirty="0" smtClean="0">
                <a:solidFill>
                  <a:srgbClr val="00B050"/>
                </a:solidFill>
              </a:rPr>
              <a:t>Opcja CZUWANIE I MSZA ŚW. NA ZAKOŃCZENIE (C)  30/07/2016 i 31/07/2016</a:t>
            </a:r>
            <a:r>
              <a:rPr lang="pl-PL" sz="3000" dirty="0" smtClean="0">
                <a:solidFill>
                  <a:srgbClr val="00B050"/>
                </a:solidFill>
              </a:rPr>
              <a:t/>
            </a:r>
            <a:br>
              <a:rPr lang="pl-PL" sz="3000" dirty="0" smtClean="0">
                <a:solidFill>
                  <a:srgbClr val="00B050"/>
                </a:solidFill>
              </a:rPr>
            </a:br>
            <a:r>
              <a:rPr lang="pl-PL" sz="3000" dirty="0" smtClean="0">
                <a:solidFill>
                  <a:srgbClr val="00B050"/>
                </a:solidFill>
              </a:rPr>
              <a:t/>
            </a:r>
            <a:br>
              <a:rPr lang="pl-PL" sz="3000" dirty="0" smtClean="0">
                <a:solidFill>
                  <a:srgbClr val="00B050"/>
                </a:solidFill>
              </a:rPr>
            </a:br>
            <a:r>
              <a:rPr lang="pl-PL" sz="3000" b="1" dirty="0" smtClean="0">
                <a:solidFill>
                  <a:srgbClr val="00B050"/>
                </a:solidFill>
              </a:rPr>
              <a:t>PAKIET C:</a:t>
            </a:r>
            <a:r>
              <a:rPr lang="pl-PL" sz="3000" dirty="0" smtClean="0">
                <a:solidFill>
                  <a:srgbClr val="00B050"/>
                </a:solidFill>
              </a:rPr>
              <a:t> transport, ubezpieczenie, plecak pielgrzyma.</a:t>
            </a:r>
            <a:endParaRPr lang="pl-PL" sz="3000" dirty="0">
              <a:solidFill>
                <a:srgbClr val="00B050"/>
              </a:solidFill>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gradFill>
          <a:gsLst>
            <a:gs pos="0">
              <a:srgbClr val="5E9EFF"/>
            </a:gs>
            <a:gs pos="39999">
              <a:srgbClr val="85C2FF"/>
            </a:gs>
            <a:gs pos="70000">
              <a:srgbClr val="C4D6EB"/>
            </a:gs>
            <a:gs pos="100000">
              <a:srgbClr val="FFEBFA"/>
            </a:gs>
          </a:gsLst>
          <a:lin ang="5400000" scaled="0"/>
        </a:gradFill>
        <a:effectLst/>
      </p:bgPr>
    </p:bg>
    <p:spTree>
      <p:nvGrpSpPr>
        <p:cNvPr id="1" name=""/>
        <p:cNvGrpSpPr/>
        <p:nvPr/>
      </p:nvGrpSpPr>
      <p:grpSpPr>
        <a:xfrm>
          <a:off x="0" y="0"/>
          <a:ext cx="0" cy="0"/>
          <a:chOff x="0" y="0"/>
          <a:chExt cx="0" cy="0"/>
        </a:xfrm>
      </p:grpSpPr>
      <p:sp>
        <p:nvSpPr>
          <p:cNvPr id="2" name="pole tekstowe 1"/>
          <p:cNvSpPr txBox="1"/>
          <p:nvPr/>
        </p:nvSpPr>
        <p:spPr>
          <a:xfrm>
            <a:off x="682594" y="334945"/>
            <a:ext cx="9001188" cy="5217197"/>
          </a:xfrm>
          <a:prstGeom prst="rect">
            <a:avLst/>
          </a:prstGeom>
          <a:noFill/>
        </p:spPr>
        <p:txBody>
          <a:bodyPr wrap="square" rtlCol="0">
            <a:spAutoFit/>
          </a:bodyPr>
          <a:lstStyle/>
          <a:p>
            <a:pPr algn="ctr"/>
            <a:r>
              <a:rPr lang="pl-PL" sz="3000" b="1" dirty="0" smtClean="0">
                <a:solidFill>
                  <a:srgbClr val="FFFF00"/>
                </a:solidFill>
              </a:rPr>
              <a:t>Co już zrobiliśmy</a:t>
            </a:r>
          </a:p>
          <a:p>
            <a:endParaRPr lang="pl-PL" b="1" dirty="0" smtClean="0">
              <a:solidFill>
                <a:schemeClr val="accent6">
                  <a:lumMod val="75000"/>
                </a:schemeClr>
              </a:solidFill>
            </a:endParaRPr>
          </a:p>
          <a:p>
            <a:r>
              <a:rPr lang="pl-PL" b="1" dirty="0" smtClean="0">
                <a:solidFill>
                  <a:schemeClr val="accent6">
                    <a:lumMod val="75000"/>
                  </a:schemeClr>
                </a:solidFill>
              </a:rPr>
              <a:t>Powołany został Komitet Organizacyjny Światowych Dni Młodzieży </a:t>
            </a:r>
            <a:br>
              <a:rPr lang="pl-PL" b="1" dirty="0" smtClean="0">
                <a:solidFill>
                  <a:schemeClr val="accent6">
                    <a:lumMod val="75000"/>
                  </a:schemeClr>
                </a:solidFill>
              </a:rPr>
            </a:br>
            <a:r>
              <a:rPr lang="pl-PL" b="1" dirty="0" smtClean="0">
                <a:solidFill>
                  <a:schemeClr val="accent6">
                    <a:lumMod val="75000"/>
                  </a:schemeClr>
                </a:solidFill>
              </a:rPr>
              <a:t>w Szczawnicy</a:t>
            </a:r>
          </a:p>
          <a:p>
            <a:pPr>
              <a:buFontTx/>
              <a:buChar char="-"/>
            </a:pPr>
            <a:endParaRPr lang="pl-PL" b="1" dirty="0" smtClean="0">
              <a:solidFill>
                <a:schemeClr val="accent6">
                  <a:lumMod val="75000"/>
                </a:schemeClr>
              </a:solidFill>
            </a:endParaRPr>
          </a:p>
          <a:p>
            <a:endParaRPr lang="pl-PL" b="1" dirty="0" smtClean="0">
              <a:solidFill>
                <a:schemeClr val="accent6">
                  <a:lumMod val="75000"/>
                </a:schemeClr>
              </a:solidFill>
            </a:endParaRPr>
          </a:p>
          <a:p>
            <a:r>
              <a:rPr lang="pl-PL" b="1" dirty="0" smtClean="0">
                <a:solidFill>
                  <a:schemeClr val="accent6"/>
                </a:solidFill>
              </a:rPr>
              <a:t>Przewodniczący: 				  </a:t>
            </a:r>
            <a:r>
              <a:rPr lang="pl-PL" dirty="0" smtClean="0">
                <a:solidFill>
                  <a:schemeClr val="accent6"/>
                </a:solidFill>
              </a:rPr>
              <a:t>k</a:t>
            </a:r>
            <a:r>
              <a:rPr lang="pl-PL" i="1" dirty="0" smtClean="0">
                <a:solidFill>
                  <a:schemeClr val="accent6"/>
                </a:solidFill>
              </a:rPr>
              <a:t>s. Proboszcz Tomasz </a:t>
            </a:r>
            <a:r>
              <a:rPr lang="pl-PL" i="1" dirty="0" err="1" smtClean="0">
                <a:solidFill>
                  <a:schemeClr val="accent6"/>
                </a:solidFill>
              </a:rPr>
              <a:t>Kudroń</a:t>
            </a:r>
            <a:endParaRPr lang="pl-PL" i="1" dirty="0" smtClean="0">
              <a:solidFill>
                <a:schemeClr val="accent6"/>
              </a:solidFill>
            </a:endParaRPr>
          </a:p>
          <a:p>
            <a:endParaRPr lang="pl-PL" dirty="0" smtClean="0">
              <a:solidFill>
                <a:schemeClr val="accent6"/>
              </a:solidFill>
            </a:endParaRPr>
          </a:p>
          <a:p>
            <a:r>
              <a:rPr lang="pl-PL" b="1" dirty="0" smtClean="0">
                <a:solidFill>
                  <a:schemeClr val="accent6"/>
                </a:solidFill>
              </a:rPr>
              <a:t>Przedstawiciele Rady Parafialnej: </a:t>
            </a:r>
            <a:r>
              <a:rPr lang="pl-PL" dirty="0" smtClean="0">
                <a:solidFill>
                  <a:schemeClr val="accent6"/>
                </a:solidFill>
              </a:rPr>
              <a:t>p. </a:t>
            </a:r>
            <a:r>
              <a:rPr lang="pl-PL" i="1" dirty="0" smtClean="0">
                <a:solidFill>
                  <a:schemeClr val="accent6"/>
                </a:solidFill>
              </a:rPr>
              <a:t>Barbara Zachwieja</a:t>
            </a:r>
          </a:p>
          <a:p>
            <a:r>
              <a:rPr lang="pl-PL" i="1" dirty="0" smtClean="0">
                <a:solidFill>
                  <a:schemeClr val="accent6"/>
                </a:solidFill>
              </a:rPr>
              <a:t>								  </a:t>
            </a:r>
            <a:r>
              <a:rPr lang="pl-PL" dirty="0" smtClean="0">
                <a:solidFill>
                  <a:schemeClr val="accent6"/>
                </a:solidFill>
              </a:rPr>
              <a:t>p</a:t>
            </a:r>
            <a:r>
              <a:rPr lang="pl-PL" i="1" dirty="0" smtClean="0">
                <a:solidFill>
                  <a:schemeClr val="accent6"/>
                </a:solidFill>
              </a:rPr>
              <a:t>. Kazimierz Zachwieja</a:t>
            </a:r>
          </a:p>
          <a:p>
            <a:endParaRPr lang="pl-PL" dirty="0" smtClean="0">
              <a:solidFill>
                <a:schemeClr val="accent6"/>
              </a:solidFill>
            </a:endParaRPr>
          </a:p>
          <a:p>
            <a:r>
              <a:rPr lang="pl-PL" b="1" dirty="0" smtClean="0">
                <a:solidFill>
                  <a:schemeClr val="accent6"/>
                </a:solidFill>
              </a:rPr>
              <a:t>Przedstawiciele młodzieży:           </a:t>
            </a:r>
            <a:r>
              <a:rPr lang="pl-PL" i="1" dirty="0" smtClean="0">
                <a:solidFill>
                  <a:schemeClr val="accent6"/>
                </a:solidFill>
              </a:rPr>
              <a:t>Magdalena </a:t>
            </a:r>
            <a:r>
              <a:rPr lang="pl-PL" i="1" dirty="0" err="1" smtClean="0">
                <a:solidFill>
                  <a:schemeClr val="accent6"/>
                </a:solidFill>
              </a:rPr>
              <a:t>Trzeszczoń</a:t>
            </a:r>
            <a:endParaRPr lang="pl-PL" dirty="0" smtClean="0">
              <a:solidFill>
                <a:schemeClr val="accent6"/>
              </a:solidFill>
            </a:endParaRPr>
          </a:p>
          <a:p>
            <a:pPr lvl="8"/>
            <a:r>
              <a:rPr lang="pl-PL" i="1" dirty="0" smtClean="0">
                <a:solidFill>
                  <a:schemeClr val="accent6"/>
                </a:solidFill>
              </a:rPr>
              <a:t>Bartosz </a:t>
            </a:r>
            <a:r>
              <a:rPr lang="pl-PL" i="1" dirty="0" err="1" smtClean="0">
                <a:solidFill>
                  <a:schemeClr val="accent6"/>
                </a:solidFill>
              </a:rPr>
              <a:t>Lelito</a:t>
            </a:r>
            <a:endParaRPr lang="pl-PL" dirty="0" smtClean="0">
              <a:solidFill>
                <a:schemeClr val="accent6"/>
              </a:solidFill>
            </a:endParaRPr>
          </a:p>
          <a:p>
            <a:pPr lvl="8"/>
            <a:r>
              <a:rPr lang="pl-PL" i="1" dirty="0" smtClean="0">
                <a:solidFill>
                  <a:schemeClr val="accent6"/>
                </a:solidFill>
              </a:rPr>
              <a:t>Ewelina Salamon</a:t>
            </a:r>
            <a:endParaRPr lang="pl-PL" dirty="0" smtClean="0">
              <a:solidFill>
                <a:schemeClr val="accent6"/>
              </a:solidFill>
            </a:endParaRPr>
          </a:p>
          <a:p>
            <a:pPr lvl="8"/>
            <a:r>
              <a:rPr lang="pl-PL" i="1" dirty="0" smtClean="0">
                <a:solidFill>
                  <a:schemeClr val="accent6"/>
                </a:solidFill>
              </a:rPr>
              <a:t>Anna Wiercioch</a:t>
            </a:r>
            <a:endParaRPr lang="pl-PL" dirty="0" smtClean="0">
              <a:solidFill>
                <a:schemeClr val="accent6"/>
              </a:solidFill>
            </a:endParaRPr>
          </a:p>
          <a:p>
            <a:r>
              <a:rPr lang="pl-PL" i="1" dirty="0" smtClean="0">
                <a:solidFill>
                  <a:schemeClr val="accent6"/>
                </a:solidFill>
              </a:rPr>
              <a:t> </a:t>
            </a:r>
            <a:endParaRPr lang="pl-PL" dirty="0" smtClean="0">
              <a:solidFill>
                <a:schemeClr val="accent6"/>
              </a:solidFill>
            </a:endParaRPr>
          </a:p>
          <a:p>
            <a:r>
              <a:rPr lang="pl-PL" dirty="0" smtClean="0">
                <a:solidFill>
                  <a:schemeClr val="accent6"/>
                </a:solidFill>
              </a:rPr>
              <a:t> </a:t>
            </a:r>
          </a:p>
          <a:p>
            <a:r>
              <a:rPr lang="pl-PL" i="1" dirty="0" smtClean="0">
                <a:solidFill>
                  <a:schemeClr val="accent6"/>
                </a:solidFill>
              </a:rPr>
              <a:t>								 ks. Tomasz Kupiec</a:t>
            </a:r>
            <a:endParaRPr lang="pl-PL" dirty="0" smtClean="0">
              <a:solidFill>
                <a:schemeClr val="accent6"/>
              </a:solidFill>
            </a:endParaRPr>
          </a:p>
          <a:p>
            <a:endParaRPr lang="pl-PL" b="1" dirty="0">
              <a:solidFill>
                <a:schemeClr val="accent6">
                  <a:lumMod val="75000"/>
                </a:schemeClr>
              </a:solidFill>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gradFill>
          <a:gsLst>
            <a:gs pos="0">
              <a:srgbClr val="5E9EFF"/>
            </a:gs>
            <a:gs pos="39999">
              <a:srgbClr val="85C2FF"/>
            </a:gs>
            <a:gs pos="70000">
              <a:srgbClr val="C4D6EB"/>
            </a:gs>
            <a:gs pos="100000">
              <a:srgbClr val="FFEBFA"/>
            </a:gs>
          </a:gsLst>
          <a:lin ang="5400000" scaled="0"/>
        </a:gradFill>
        <a:effectLst/>
      </p:bgPr>
    </p:bg>
    <p:spTree>
      <p:nvGrpSpPr>
        <p:cNvPr id="1" name=""/>
        <p:cNvGrpSpPr/>
        <p:nvPr/>
      </p:nvGrpSpPr>
      <p:grpSpPr>
        <a:xfrm>
          <a:off x="0" y="0"/>
          <a:ext cx="0" cy="0"/>
          <a:chOff x="0" y="0"/>
          <a:chExt cx="0" cy="0"/>
        </a:xfrm>
      </p:grpSpPr>
      <p:sp>
        <p:nvSpPr>
          <p:cNvPr id="3" name="pole tekstowe 2"/>
          <p:cNvSpPr txBox="1"/>
          <p:nvPr/>
        </p:nvSpPr>
        <p:spPr>
          <a:xfrm>
            <a:off x="468280" y="192069"/>
            <a:ext cx="8929750" cy="5845575"/>
          </a:xfrm>
          <a:prstGeom prst="rect">
            <a:avLst/>
          </a:prstGeom>
          <a:noFill/>
        </p:spPr>
        <p:txBody>
          <a:bodyPr wrap="square" rtlCol="0">
            <a:spAutoFit/>
          </a:bodyPr>
          <a:lstStyle/>
          <a:p>
            <a:pPr algn="ctr"/>
            <a:r>
              <a:rPr lang="pl-PL" sz="3000" b="1" dirty="0" smtClean="0">
                <a:solidFill>
                  <a:srgbClr val="FFFF00"/>
                </a:solidFill>
              </a:rPr>
              <a:t>Co już zrobiliśmy</a:t>
            </a:r>
          </a:p>
          <a:p>
            <a:endParaRPr lang="pl-PL" sz="1000" dirty="0" smtClean="0">
              <a:solidFill>
                <a:srgbClr val="FFFF00"/>
              </a:solidFill>
            </a:endParaRPr>
          </a:p>
          <a:p>
            <a:r>
              <a:rPr lang="pl-PL" sz="2200" dirty="0" smtClean="0">
                <a:solidFill>
                  <a:schemeClr val="accent6"/>
                </a:solidFill>
              </a:rPr>
              <a:t>- Na </a:t>
            </a:r>
            <a:r>
              <a:rPr lang="pl-PL" sz="2000" dirty="0" smtClean="0">
                <a:solidFill>
                  <a:schemeClr val="accent6"/>
                </a:solidFill>
              </a:rPr>
              <a:t>pierwszym zebraniu Komitetu podzieliliśmy zadania </a:t>
            </a:r>
            <a:br>
              <a:rPr lang="pl-PL" sz="2000" dirty="0" smtClean="0">
                <a:solidFill>
                  <a:schemeClr val="accent6"/>
                </a:solidFill>
              </a:rPr>
            </a:br>
            <a:r>
              <a:rPr lang="pl-PL" sz="2000" dirty="0" smtClean="0">
                <a:solidFill>
                  <a:schemeClr val="accent6"/>
                </a:solidFill>
              </a:rPr>
              <a:t>i wyznaczyliśmy cele do zrealizowania na najbliższy czas</a:t>
            </a:r>
          </a:p>
          <a:p>
            <a:endParaRPr lang="pl-PL" sz="1000" dirty="0" smtClean="0">
              <a:solidFill>
                <a:schemeClr val="accent6"/>
              </a:solidFill>
            </a:endParaRPr>
          </a:p>
          <a:p>
            <a:r>
              <a:rPr lang="pl-PL" sz="2000" dirty="0" smtClean="0">
                <a:solidFill>
                  <a:schemeClr val="accent6"/>
                </a:solidFill>
              </a:rPr>
              <a:t>- Powiedziałem kazanie informujące parafian o Światowych Dniach Młodzieży w Krakowie i Tygodniu Misyjnym w Szczawnicy</a:t>
            </a:r>
          </a:p>
          <a:p>
            <a:endParaRPr lang="pl-PL" sz="1000" dirty="0" smtClean="0">
              <a:solidFill>
                <a:schemeClr val="accent6"/>
              </a:solidFill>
            </a:endParaRPr>
          </a:p>
          <a:p>
            <a:r>
              <a:rPr lang="pl-PL" sz="2000" dirty="0" smtClean="0">
                <a:solidFill>
                  <a:schemeClr val="accent6"/>
                </a:solidFill>
              </a:rPr>
              <a:t>- Przeprowadziliśmy zapisy rodzin, które chciałyby przyjąć uczestników Tygodnia Misyjnego w Szczawnicy (24 rodziny)</a:t>
            </a:r>
          </a:p>
          <a:p>
            <a:endParaRPr lang="pl-PL" sz="1000" dirty="0" smtClean="0">
              <a:solidFill>
                <a:schemeClr val="accent6"/>
              </a:solidFill>
            </a:endParaRPr>
          </a:p>
          <a:p>
            <a:r>
              <a:rPr lang="pl-PL" sz="2000" dirty="0" smtClean="0">
                <a:solidFill>
                  <a:schemeClr val="accent6"/>
                </a:solidFill>
              </a:rPr>
              <a:t>- Przeprowadziliśmy zapisy szczawnickiej młodzieży na wyjazd do Krakowa na ŚDM (26 osób)</a:t>
            </a:r>
          </a:p>
          <a:p>
            <a:endParaRPr lang="pl-PL" sz="1000" dirty="0" smtClean="0">
              <a:solidFill>
                <a:schemeClr val="accent6"/>
              </a:solidFill>
            </a:endParaRPr>
          </a:p>
          <a:p>
            <a:r>
              <a:rPr lang="pl-PL" sz="2000" dirty="0" smtClean="0">
                <a:solidFill>
                  <a:schemeClr val="accent6"/>
                </a:solidFill>
              </a:rPr>
              <a:t>- Otwarte zostało specjalne konto bankowe dla przejrzystości finansowej ŚDM</a:t>
            </a:r>
          </a:p>
          <a:p>
            <a:endParaRPr lang="pl-PL" sz="1000" dirty="0" smtClean="0">
              <a:solidFill>
                <a:schemeClr val="accent6"/>
              </a:solidFill>
            </a:endParaRPr>
          </a:p>
          <a:p>
            <a:r>
              <a:rPr lang="pl-PL" sz="2000" dirty="0" smtClean="0">
                <a:solidFill>
                  <a:schemeClr val="accent6"/>
                </a:solidFill>
              </a:rPr>
              <a:t>- Przygotowana została gablota w kościele z najważniejszymi informacjami dotyczącymi ŚDM</a:t>
            </a:r>
          </a:p>
          <a:p>
            <a:endParaRPr lang="pl-PL" sz="1000" dirty="0" smtClean="0">
              <a:solidFill>
                <a:schemeClr val="accent6"/>
              </a:solidFill>
            </a:endParaRPr>
          </a:p>
          <a:p>
            <a:r>
              <a:rPr lang="pl-PL" sz="2000" dirty="0" smtClean="0">
                <a:solidFill>
                  <a:schemeClr val="accent6"/>
                </a:solidFill>
              </a:rPr>
              <a:t>- Przedstawiciele Grupy Młodzieżowej uczestniczyli w 6 szkoleniach koordynatorów ŚDM w parafiach</a:t>
            </a:r>
          </a:p>
          <a:p>
            <a:endParaRPr lang="pl-PL" sz="2000"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5122" name="Picture 2" descr="C:\Users\Grzegorz\Desktop\PREZENTACJA_SDM\1984.jpg"/>
          <p:cNvPicPr>
            <a:picLocks noChangeAspect="1" noChangeArrowheads="1"/>
          </p:cNvPicPr>
          <p:nvPr/>
        </p:nvPicPr>
        <p:blipFill>
          <a:blip r:embed="rId3" cstate="print"/>
          <a:srcRect/>
          <a:stretch>
            <a:fillRect/>
          </a:stretch>
        </p:blipFill>
        <p:spPr bwMode="auto">
          <a:xfrm>
            <a:off x="0" y="-1588"/>
            <a:ext cx="10080625" cy="5672138"/>
          </a:xfrm>
          <a:prstGeom prst="rect">
            <a:avLst/>
          </a:prstGeom>
          <a:noFill/>
          <a:ln w="9525">
            <a:noFill/>
            <a:miter lim="800000"/>
            <a:headEnd/>
            <a:tailEnd/>
          </a:ln>
        </p:spPr>
      </p:pic>
      <p:pic>
        <p:nvPicPr>
          <p:cNvPr id="5123" name="Obraz 1"/>
          <p:cNvPicPr>
            <a:picLocks noChangeAspect="1"/>
          </p:cNvPicPr>
          <p:nvPr/>
        </p:nvPicPr>
        <p:blipFill>
          <a:blip r:embed="rId4" cstate="print"/>
          <a:srcRect/>
          <a:stretch>
            <a:fillRect/>
          </a:stretch>
        </p:blipFill>
        <p:spPr bwMode="auto">
          <a:xfrm>
            <a:off x="1008063" y="531813"/>
            <a:ext cx="2540000" cy="2500312"/>
          </a:xfrm>
          <a:prstGeom prst="rect">
            <a:avLst/>
          </a:prstGeom>
          <a:noFill/>
          <a:ln w="9525">
            <a:noFill/>
            <a:miter lim="800000"/>
            <a:headEnd/>
            <a:tailEnd/>
          </a:ln>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gradFill>
          <a:gsLst>
            <a:gs pos="0">
              <a:srgbClr val="5E9EFF"/>
            </a:gs>
            <a:gs pos="39999">
              <a:srgbClr val="85C2FF"/>
            </a:gs>
            <a:gs pos="70000">
              <a:srgbClr val="C4D6EB"/>
            </a:gs>
            <a:gs pos="100000">
              <a:srgbClr val="FFEBFA"/>
            </a:gs>
          </a:gsLst>
          <a:lin ang="5400000" scaled="0"/>
        </a:gradFill>
        <a:effectLst/>
      </p:bgPr>
    </p:bg>
    <p:spTree>
      <p:nvGrpSpPr>
        <p:cNvPr id="1" name=""/>
        <p:cNvGrpSpPr/>
        <p:nvPr/>
      </p:nvGrpSpPr>
      <p:grpSpPr>
        <a:xfrm>
          <a:off x="0" y="0"/>
          <a:ext cx="0" cy="0"/>
          <a:chOff x="0" y="0"/>
          <a:chExt cx="0" cy="0"/>
        </a:xfrm>
      </p:grpSpPr>
      <p:sp>
        <p:nvSpPr>
          <p:cNvPr id="2" name="pole tekstowe 1"/>
          <p:cNvSpPr txBox="1"/>
          <p:nvPr/>
        </p:nvSpPr>
        <p:spPr>
          <a:xfrm>
            <a:off x="754032" y="120630"/>
            <a:ext cx="8929750" cy="5473421"/>
          </a:xfrm>
          <a:prstGeom prst="rect">
            <a:avLst/>
          </a:prstGeom>
          <a:noFill/>
        </p:spPr>
        <p:txBody>
          <a:bodyPr wrap="square" rtlCol="0">
            <a:spAutoFit/>
          </a:bodyPr>
          <a:lstStyle/>
          <a:p>
            <a:pPr algn="ctr"/>
            <a:r>
              <a:rPr lang="pl-PL" sz="3000" b="1" dirty="0" smtClean="0">
                <a:solidFill>
                  <a:srgbClr val="FFFF00"/>
                </a:solidFill>
              </a:rPr>
              <a:t>Co już zrobiliśmy</a:t>
            </a:r>
          </a:p>
          <a:p>
            <a:pPr algn="ctr"/>
            <a:endParaRPr lang="pl-PL" sz="3000" b="1" dirty="0" smtClean="0">
              <a:solidFill>
                <a:srgbClr val="FFFF00"/>
              </a:solidFill>
            </a:endParaRPr>
          </a:p>
          <a:p>
            <a:r>
              <a:rPr lang="pl-PL" sz="2500" dirty="0" smtClean="0">
                <a:solidFill>
                  <a:schemeClr val="accent6">
                    <a:lumMod val="75000"/>
                  </a:schemeClr>
                </a:solidFill>
              </a:rPr>
              <a:t>Grupa Młodzieżowa przeprowadziła trzy akcje, których celem było zdobycie funduszy na wyjazd do Krakowa na ŚDM</a:t>
            </a:r>
          </a:p>
          <a:p>
            <a:endParaRPr lang="pl-PL" sz="2500" dirty="0" smtClean="0">
              <a:solidFill>
                <a:schemeClr val="accent6">
                  <a:lumMod val="75000"/>
                </a:schemeClr>
              </a:solidFill>
            </a:endParaRPr>
          </a:p>
          <a:p>
            <a:pPr marL="514350" indent="-514350"/>
            <a:r>
              <a:rPr lang="pl-PL" sz="2500" dirty="0" smtClean="0">
                <a:solidFill>
                  <a:schemeClr val="accent6">
                    <a:lumMod val="75000"/>
                  </a:schemeClr>
                </a:solidFill>
              </a:rPr>
              <a:t>1) Rozprowadzanie własnoręcznie wykonanych kartek świątecznych (grudzień 2015)</a:t>
            </a:r>
          </a:p>
          <a:p>
            <a:pPr marL="514350" indent="-514350"/>
            <a:r>
              <a:rPr lang="pl-PL" sz="2500" dirty="0" smtClean="0">
                <a:solidFill>
                  <a:schemeClr val="accent6">
                    <a:lumMod val="75000"/>
                  </a:schemeClr>
                </a:solidFill>
              </a:rPr>
              <a:t>2) Rozprowadzanie kredy i kadzidła (6 stycznia 2016)</a:t>
            </a:r>
          </a:p>
          <a:p>
            <a:pPr marL="514350" indent="-514350"/>
            <a:r>
              <a:rPr lang="pl-PL" sz="2500" dirty="0" smtClean="0">
                <a:solidFill>
                  <a:schemeClr val="accent6">
                    <a:lumMod val="75000"/>
                  </a:schemeClr>
                </a:solidFill>
              </a:rPr>
              <a:t>3) Rozprowadzanie buteleczek na wodę świeconą (20 marca 2016)</a:t>
            </a:r>
          </a:p>
          <a:p>
            <a:pPr marL="514350" indent="-514350"/>
            <a:endParaRPr lang="pl-PL" sz="2500" dirty="0" smtClean="0">
              <a:solidFill>
                <a:schemeClr val="accent6">
                  <a:lumMod val="75000"/>
                </a:schemeClr>
              </a:solidFill>
            </a:endParaRPr>
          </a:p>
          <a:p>
            <a:pPr marL="514350" indent="-514350"/>
            <a:r>
              <a:rPr lang="pl-PL" sz="2200" dirty="0" smtClean="0">
                <a:solidFill>
                  <a:schemeClr val="accent6">
                    <a:lumMod val="75000"/>
                  </a:schemeClr>
                </a:solidFill>
              </a:rPr>
              <a:t>- Udało nam się zebrać ok. 6.000 zł</a:t>
            </a:r>
          </a:p>
          <a:p>
            <a:pPr marL="514350" indent="-514350">
              <a:buFontTx/>
              <a:buChar char="-"/>
            </a:pPr>
            <a:endParaRPr lang="pl-PL" sz="2200" dirty="0" smtClean="0">
              <a:solidFill>
                <a:schemeClr val="accent6">
                  <a:lumMod val="75000"/>
                </a:schemeClr>
              </a:solidFill>
            </a:endParaRPr>
          </a:p>
          <a:p>
            <a:pPr marL="514350" indent="-514350"/>
            <a:r>
              <a:rPr lang="pl-PL" sz="2200" dirty="0" smtClean="0">
                <a:solidFill>
                  <a:schemeClr val="accent6">
                    <a:lumMod val="75000"/>
                  </a:schemeClr>
                </a:solidFill>
              </a:rPr>
              <a:t>- Zarezerwowany został autobus na Tydzień Misyjny w Szczawnicy i Tydzień Główny w Krakowie</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gradFill>
          <a:gsLst>
            <a:gs pos="0">
              <a:srgbClr val="5E9EFF"/>
            </a:gs>
            <a:gs pos="39999">
              <a:srgbClr val="85C2FF"/>
            </a:gs>
            <a:gs pos="70000">
              <a:srgbClr val="C4D6EB"/>
            </a:gs>
            <a:gs pos="100000">
              <a:srgbClr val="FFEBFA"/>
            </a:gs>
          </a:gsLst>
          <a:lin ang="5400000" scaled="0"/>
        </a:gradFill>
        <a:effectLst/>
      </p:bgPr>
    </p:bg>
    <p:spTree>
      <p:nvGrpSpPr>
        <p:cNvPr id="1" name=""/>
        <p:cNvGrpSpPr/>
        <p:nvPr/>
      </p:nvGrpSpPr>
      <p:grpSpPr>
        <a:xfrm>
          <a:off x="0" y="0"/>
          <a:ext cx="0" cy="0"/>
          <a:chOff x="0" y="0"/>
          <a:chExt cx="0" cy="0"/>
        </a:xfrm>
      </p:grpSpPr>
      <p:sp>
        <p:nvSpPr>
          <p:cNvPr id="2" name="Tytuł 1"/>
          <p:cNvSpPr>
            <a:spLocks noGrp="1"/>
          </p:cNvSpPr>
          <p:nvPr>
            <p:ph type="ctrTitle"/>
          </p:nvPr>
        </p:nvSpPr>
        <p:spPr>
          <a:xfrm>
            <a:off x="611156" y="0"/>
            <a:ext cx="8569325" cy="692135"/>
          </a:xfrm>
        </p:spPr>
        <p:txBody>
          <a:bodyPr/>
          <a:lstStyle/>
          <a:p>
            <a:r>
              <a:rPr lang="pl-PL" b="1" dirty="0" smtClean="0">
                <a:solidFill>
                  <a:srgbClr val="FFFF00"/>
                </a:solidFill>
              </a:rPr>
              <a:t>Pozyskaliśmy następujących sponsorów:</a:t>
            </a:r>
            <a:endParaRPr lang="pl-PL" b="1" dirty="0">
              <a:solidFill>
                <a:srgbClr val="FFFF00"/>
              </a:solidFill>
            </a:endParaRPr>
          </a:p>
        </p:txBody>
      </p:sp>
      <p:graphicFrame>
        <p:nvGraphicFramePr>
          <p:cNvPr id="5" name="Tabela 4"/>
          <p:cNvGraphicFramePr>
            <a:graphicFrameLocks noGrp="1"/>
          </p:cNvGraphicFramePr>
          <p:nvPr/>
        </p:nvGraphicFramePr>
        <p:xfrm>
          <a:off x="325404" y="620697"/>
          <a:ext cx="8866208" cy="4992161"/>
        </p:xfrm>
        <a:graphic>
          <a:graphicData uri="http://schemas.openxmlformats.org/drawingml/2006/table">
            <a:tbl>
              <a:tblPr/>
              <a:tblGrid>
                <a:gridCol w="6191644"/>
                <a:gridCol w="2674564"/>
              </a:tblGrid>
              <a:tr h="420161">
                <a:tc>
                  <a:txBody>
                    <a:bodyPr/>
                    <a:lstStyle/>
                    <a:p>
                      <a:pPr algn="ctr"/>
                      <a:r>
                        <a:rPr lang="pl-PL" sz="2000" b="1" dirty="0" smtClean="0"/>
                        <a:t>Urząd Miasta i Gminy w</a:t>
                      </a:r>
                      <a:r>
                        <a:rPr lang="pl-PL" sz="2000" b="1" baseline="0" dirty="0" smtClean="0"/>
                        <a:t> Szczawnicy</a:t>
                      </a:r>
                      <a:endParaRPr lang="pl-PL" sz="2000" b="1" dirty="0"/>
                    </a:p>
                  </a:txBody>
                  <a:tcPr anchor="ctr">
                    <a:lnL w="12700" cmpd="sng">
                      <a:solidFill>
                        <a:schemeClr val="tx1"/>
                      </a:solidFill>
                      <a:prstDash val="solid"/>
                    </a:lnL>
                    <a:lnR w="12700" cap="flat" cmpd="sng" algn="ctr">
                      <a:solidFill>
                        <a:schemeClr val="tx1"/>
                      </a:solidFill>
                      <a:prstDash val="solid"/>
                      <a:round/>
                      <a:headEnd type="none" w="med" len="med"/>
                      <a:tailEnd type="none" w="med" len="med"/>
                    </a:lnR>
                    <a:lnT w="12700" cmpd="sng">
                      <a:solidFill>
                        <a:schemeClr val="tx1"/>
                      </a:solidFill>
                      <a:prstDash val="solid"/>
                    </a:lnT>
                    <a:lnB w="12700" cap="flat" cmpd="sng" algn="ctr">
                      <a:solidFill>
                        <a:schemeClr val="tx1"/>
                      </a:solidFill>
                      <a:prstDash val="solid"/>
                      <a:round/>
                      <a:headEnd type="none" w="med" len="med"/>
                      <a:tailEnd type="none" w="med" len="med"/>
                    </a:lnB>
                  </a:tcPr>
                </a:tc>
                <a:tc>
                  <a:txBody>
                    <a:bodyPr/>
                    <a:lstStyle/>
                    <a:p>
                      <a:pPr algn="ctr"/>
                      <a:r>
                        <a:rPr lang="pl-PL" sz="1400" dirty="0" smtClean="0"/>
                        <a:t>Dofinansowanie wyjazdu szczawnickiej młodzieży do Krakowa na ŚDM</a:t>
                      </a:r>
                      <a:endParaRPr lang="pl-PL" sz="1400" dirty="0"/>
                    </a:p>
                  </a:txBody>
                  <a:tcPr>
                    <a:lnL w="12700" cap="flat" cmpd="sng" algn="ctr">
                      <a:solidFill>
                        <a:schemeClr val="tx1"/>
                      </a:solidFill>
                      <a:prstDash val="solid"/>
                      <a:round/>
                      <a:headEnd type="none" w="med" len="med"/>
                      <a:tailEnd type="none" w="med" len="med"/>
                    </a:lnL>
                    <a:lnR w="12700" cmpd="sng">
                      <a:solidFill>
                        <a:schemeClr val="tx1"/>
                      </a:solidFill>
                      <a:prstDash val="soli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20161">
                <a:tc>
                  <a:txBody>
                    <a:bodyPr/>
                    <a:lstStyle/>
                    <a:p>
                      <a:pPr algn="ctr"/>
                      <a:r>
                        <a:rPr lang="pl-PL" sz="2000" b="1" dirty="0" smtClean="0"/>
                        <a:t>Polskie Stowarzyszenie Flisaków Pienińskich</a:t>
                      </a:r>
                      <a:endParaRPr lang="pl-PL" sz="20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pl-PL" sz="1400" dirty="0" smtClean="0"/>
                        <a:t>spływ dla uczestników Tygodnia Misyjnego</a:t>
                      </a:r>
                      <a:endParaRPr lang="pl-PL"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20161">
                <a:tc>
                  <a:txBody>
                    <a:bodyPr/>
                    <a:lstStyle/>
                    <a:p>
                      <a:pPr algn="ctr"/>
                      <a:r>
                        <a:rPr lang="pl-PL" sz="2000" b="1" dirty="0" smtClean="0"/>
                        <a:t>Wspólnota Leśno-Gruntowa w Szczawnicy</a:t>
                      </a:r>
                      <a:endParaRPr lang="pl-PL" sz="20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pl-PL" sz="1400" dirty="0" smtClean="0"/>
                        <a:t>pomoc finansowa </a:t>
                      </a:r>
                      <a:endParaRPr lang="pl-PL"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20161">
                <a:tc>
                  <a:txBody>
                    <a:bodyPr/>
                    <a:lstStyle/>
                    <a:p>
                      <a:pPr algn="ctr"/>
                      <a:r>
                        <a:rPr lang="pl-PL" sz="2000" b="1" dirty="0" smtClean="0"/>
                        <a:t>Sanatorium „</a:t>
                      </a:r>
                      <a:r>
                        <a:rPr lang="pl-PL" sz="2000" b="1" dirty="0" err="1" smtClean="0"/>
                        <a:t>Dzwonkówka</a:t>
                      </a:r>
                      <a:r>
                        <a:rPr lang="pl-PL" sz="2000" b="1" dirty="0" smtClean="0"/>
                        <a:t>”</a:t>
                      </a:r>
                      <a:endParaRPr lang="pl-PL" sz="20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pl-PL" sz="1400" dirty="0" smtClean="0"/>
                        <a:t>posiłek dla uczestników Tygodnia Misyjnego </a:t>
                      </a:r>
                      <a:endParaRPr lang="pl-PL"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20161">
                <a:tc>
                  <a:txBody>
                    <a:bodyPr/>
                    <a:lstStyle/>
                    <a:p>
                      <a:pPr algn="ctr"/>
                      <a:r>
                        <a:rPr lang="pl-PL" sz="2000" b="1" dirty="0" smtClean="0"/>
                        <a:t>Restauracja „</a:t>
                      </a:r>
                      <a:r>
                        <a:rPr lang="pl-PL" sz="2000" b="1" dirty="0" err="1" smtClean="0"/>
                        <a:t>Czarda</a:t>
                      </a:r>
                      <a:r>
                        <a:rPr lang="pl-PL" sz="2000" b="1" dirty="0" smtClean="0"/>
                        <a:t>”</a:t>
                      </a:r>
                      <a:endParaRPr lang="pl-PL" sz="20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pl-PL" sz="1400" dirty="0" smtClean="0"/>
                        <a:t>posiłek dla uczestników Tygodnia Misyjnego </a:t>
                      </a:r>
                      <a:endParaRPr lang="pl-PL"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20161">
                <a:tc>
                  <a:txBody>
                    <a:bodyPr/>
                    <a:lstStyle/>
                    <a:p>
                      <a:pPr algn="ctr"/>
                      <a:r>
                        <a:rPr lang="pl-PL" sz="2000" b="1" dirty="0" smtClean="0"/>
                        <a:t>Restauracja „Karczma Pienińska”</a:t>
                      </a:r>
                      <a:endParaRPr lang="pl-PL" sz="20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pl-PL" sz="1400" dirty="0" smtClean="0"/>
                        <a:t>posiłek dla uczestników Tygodnia Misyjnego </a:t>
                      </a:r>
                      <a:endParaRPr lang="pl-PL"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20161">
                <a:tc>
                  <a:txBody>
                    <a:bodyPr/>
                    <a:lstStyle/>
                    <a:p>
                      <a:pPr algn="ctr"/>
                      <a:r>
                        <a:rPr lang="pl-PL" sz="2000" b="1" dirty="0" smtClean="0"/>
                        <a:t>Grupa </a:t>
                      </a:r>
                      <a:r>
                        <a:rPr lang="pl-PL" sz="2000" b="1" dirty="0" err="1" smtClean="0"/>
                        <a:t>Thermaleo</a:t>
                      </a:r>
                      <a:r>
                        <a:rPr lang="pl-PL" sz="2000" b="1" dirty="0" smtClean="0"/>
                        <a:t> </a:t>
                      </a:r>
                      <a:endParaRPr lang="pl-PL" sz="20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pl-PL" sz="1400" dirty="0" smtClean="0"/>
                        <a:t>posiłek dla uczestników Tygodnia Misyjnego </a:t>
                      </a:r>
                    </a:p>
                    <a:p>
                      <a:pPr algn="ctr"/>
                      <a:r>
                        <a:rPr lang="pl-PL" sz="1400" i="1" dirty="0" smtClean="0"/>
                        <a:t>(Willa Marta)</a:t>
                      </a:r>
                      <a:endParaRPr lang="pl-PL" sz="1400" i="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20161">
                <a:tc>
                  <a:txBody>
                    <a:bodyPr/>
                    <a:lstStyle/>
                    <a:p>
                      <a:pPr algn="ctr"/>
                      <a:r>
                        <a:rPr lang="pl-PL" sz="2000" b="1" dirty="0" smtClean="0"/>
                        <a:t>Hotel „</a:t>
                      </a:r>
                      <a:r>
                        <a:rPr lang="pl-PL" sz="2000" b="1" dirty="0" err="1" smtClean="0"/>
                        <a:t>Solar</a:t>
                      </a:r>
                      <a:r>
                        <a:rPr lang="pl-PL" sz="2000" b="1" dirty="0" smtClean="0"/>
                        <a:t> SPA”</a:t>
                      </a:r>
                      <a:endParaRPr lang="pl-PL" sz="20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pl-PL" sz="1400" dirty="0" smtClean="0"/>
                        <a:t>finansowanie</a:t>
                      </a:r>
                      <a:r>
                        <a:rPr lang="pl-PL" sz="1400" baseline="0" dirty="0" smtClean="0"/>
                        <a:t> suchego prowiantu</a:t>
                      </a:r>
                      <a:endParaRPr lang="pl-PL"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20161">
                <a:tc>
                  <a:txBody>
                    <a:bodyPr/>
                    <a:lstStyle/>
                    <a:p>
                      <a:pPr algn="ctr"/>
                      <a:r>
                        <a:rPr lang="pl-PL" sz="2000" b="1" dirty="0" smtClean="0"/>
                        <a:t>Związek Podhalan oddział w Szczawnicy</a:t>
                      </a:r>
                      <a:endParaRPr lang="pl-PL" sz="20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pl-PL" sz="1400" dirty="0" smtClean="0"/>
                        <a:t>Posiłek i prezentacja kultury góralskiej</a:t>
                      </a:r>
                      <a:endParaRPr lang="pl-PL"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gradFill>
          <a:gsLst>
            <a:gs pos="0">
              <a:srgbClr val="5E9EFF"/>
            </a:gs>
            <a:gs pos="39999">
              <a:srgbClr val="85C2FF"/>
            </a:gs>
            <a:gs pos="70000">
              <a:srgbClr val="C4D6EB"/>
            </a:gs>
            <a:gs pos="100000">
              <a:srgbClr val="FFEBFA"/>
            </a:gs>
          </a:gsLst>
          <a:lin ang="5400000" scaled="0"/>
        </a:gradFill>
        <a:effectLst/>
      </p:bgPr>
    </p:bg>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503238" y="263507"/>
            <a:ext cx="9053512" cy="1571636"/>
          </a:xfrm>
        </p:spPr>
        <p:txBody>
          <a:bodyPr/>
          <a:lstStyle/>
          <a:p>
            <a:pPr>
              <a:buFontTx/>
              <a:buChar char="-"/>
            </a:pPr>
            <a:r>
              <a:rPr lang="pl-PL" sz="3000" dirty="0" smtClean="0">
                <a:solidFill>
                  <a:schemeClr val="accent6">
                    <a:lumMod val="75000"/>
                  </a:schemeClr>
                </a:solidFill>
              </a:rPr>
              <a:t>Ofiary na ten cel składa także wiele osób prywatnych korzystając między innymi ze skarbonki umieszczonej w kościele</a:t>
            </a:r>
          </a:p>
          <a:p>
            <a:endParaRPr lang="pl-PL" sz="3000" dirty="0" smtClean="0">
              <a:solidFill>
                <a:schemeClr val="accent6">
                  <a:lumMod val="75000"/>
                </a:schemeClr>
              </a:solidFill>
            </a:endParaRPr>
          </a:p>
          <a:p>
            <a:endParaRPr lang="pl-PL" sz="3000" dirty="0">
              <a:solidFill>
                <a:schemeClr val="accent6">
                  <a:lumMod val="75000"/>
                </a:schemeClr>
              </a:solidFill>
            </a:endParaRPr>
          </a:p>
        </p:txBody>
      </p:sp>
      <p:sp>
        <p:nvSpPr>
          <p:cNvPr id="4" name="pole tekstowe 3"/>
          <p:cNvSpPr txBox="1"/>
          <p:nvPr/>
        </p:nvSpPr>
        <p:spPr>
          <a:xfrm>
            <a:off x="682594" y="2263771"/>
            <a:ext cx="8501122" cy="3097771"/>
          </a:xfrm>
          <a:prstGeom prst="rect">
            <a:avLst/>
          </a:prstGeom>
          <a:noFill/>
        </p:spPr>
        <p:txBody>
          <a:bodyPr wrap="square" rtlCol="0">
            <a:spAutoFit/>
          </a:bodyPr>
          <a:lstStyle/>
          <a:p>
            <a:r>
              <a:rPr lang="pl-PL" sz="3000" dirty="0" smtClean="0">
                <a:solidFill>
                  <a:srgbClr val="C00000"/>
                </a:solidFill>
              </a:rPr>
              <a:t>- Obecnie nadal szukamy sponsorów tych wydarzeń</a:t>
            </a:r>
          </a:p>
          <a:p>
            <a:endParaRPr lang="pl-PL" sz="3000" dirty="0" smtClean="0">
              <a:solidFill>
                <a:srgbClr val="C00000"/>
              </a:solidFill>
            </a:endParaRPr>
          </a:p>
          <a:p>
            <a:r>
              <a:rPr lang="pl-PL" sz="3000" dirty="0" smtClean="0">
                <a:solidFill>
                  <a:srgbClr val="C00000"/>
                </a:solidFill>
              </a:rPr>
              <a:t>- Oczekujemy na szczegóły dotyczące liczby osób, które mamy przyjąć oraz ich narodowości, które otrzymamy z Diecezjalnego Komitetu Organizacyjnego w Tarnowie</a:t>
            </a:r>
            <a:endParaRPr lang="pl-PL" sz="3000" dirty="0">
              <a:solidFill>
                <a:srgbClr val="C00000"/>
              </a:solidFill>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gradFill>
          <a:gsLst>
            <a:gs pos="0">
              <a:srgbClr val="5E9EFF"/>
            </a:gs>
            <a:gs pos="39999">
              <a:srgbClr val="85C2FF"/>
            </a:gs>
            <a:gs pos="70000">
              <a:srgbClr val="C4D6EB"/>
            </a:gs>
            <a:gs pos="100000">
              <a:srgbClr val="FFEBFA"/>
            </a:gs>
          </a:gsLst>
          <a:lin ang="5400000" scaled="0"/>
        </a:gradFill>
        <a:effectLst/>
      </p:bgPr>
    </p:bg>
    <p:spTree>
      <p:nvGrpSpPr>
        <p:cNvPr id="1" name=""/>
        <p:cNvGrpSpPr/>
        <p:nvPr/>
      </p:nvGrpSpPr>
      <p:grpSpPr>
        <a:xfrm>
          <a:off x="0" y="0"/>
          <a:ext cx="0" cy="0"/>
          <a:chOff x="0" y="0"/>
          <a:chExt cx="0" cy="0"/>
        </a:xfrm>
      </p:grpSpPr>
      <p:sp>
        <p:nvSpPr>
          <p:cNvPr id="5" name="pole tekstowe 4"/>
          <p:cNvSpPr txBox="1"/>
          <p:nvPr/>
        </p:nvSpPr>
        <p:spPr>
          <a:xfrm>
            <a:off x="539718" y="406383"/>
            <a:ext cx="9215502" cy="664797"/>
          </a:xfrm>
          <a:prstGeom prst="rect">
            <a:avLst/>
          </a:prstGeom>
          <a:noFill/>
        </p:spPr>
        <p:txBody>
          <a:bodyPr wrap="square" rtlCol="0">
            <a:spAutoFit/>
          </a:bodyPr>
          <a:lstStyle/>
          <a:p>
            <a:pPr algn="ctr"/>
            <a:r>
              <a:rPr lang="pl-PL" sz="4000" b="1" dirty="0" smtClean="0">
                <a:solidFill>
                  <a:srgbClr val="C00000"/>
                </a:solidFill>
              </a:rPr>
              <a:t>Serdecznie dziękuję za uwagę</a:t>
            </a:r>
            <a:endParaRPr lang="pl-PL" sz="4000" b="1" dirty="0">
              <a:solidFill>
                <a:srgbClr val="C00000"/>
              </a:solidFill>
            </a:endParaRPr>
          </a:p>
        </p:txBody>
      </p:sp>
      <p:pic>
        <p:nvPicPr>
          <p:cNvPr id="6" name="Obraz 5" descr="logo światowych dni młodzieży.png"/>
          <p:cNvPicPr>
            <a:picLocks noChangeAspect="1"/>
          </p:cNvPicPr>
          <p:nvPr/>
        </p:nvPicPr>
        <p:blipFill>
          <a:blip r:embed="rId2"/>
          <a:stretch>
            <a:fillRect/>
          </a:stretch>
        </p:blipFill>
        <p:spPr>
          <a:xfrm>
            <a:off x="3111486" y="1620829"/>
            <a:ext cx="3474184" cy="3479133"/>
          </a:xfrm>
          <a:prstGeom prst="rect">
            <a:avLst/>
          </a:prstGeom>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e tekstowe 1"/>
          <p:cNvSpPr txBox="1"/>
          <p:nvPr/>
        </p:nvSpPr>
        <p:spPr>
          <a:xfrm>
            <a:off x="0" y="275057"/>
            <a:ext cx="10080625" cy="664797"/>
          </a:xfrm>
          <a:prstGeom prst="rect">
            <a:avLst/>
          </a:prstGeom>
          <a:noFill/>
        </p:spPr>
        <p:txBody>
          <a:bodyPr wrap="square" rtlCol="0">
            <a:spAutoFit/>
          </a:bodyPr>
          <a:lstStyle/>
          <a:p>
            <a:pPr algn="ctr"/>
            <a:r>
              <a:rPr lang="pl-PL" sz="4000" b="1" dirty="0" smtClean="0"/>
              <a:t>1985 – Międzynarodowy Rok Młodzieży</a:t>
            </a:r>
            <a:endParaRPr lang="pl-PL" sz="4000" b="1" dirty="0"/>
          </a:p>
        </p:txBody>
      </p:sp>
      <p:pic>
        <p:nvPicPr>
          <p:cNvPr id="3" name="Picture 2" descr="http://www.jp2shrine.org/jp/images/jp212.jpg"/>
          <p:cNvPicPr>
            <a:picLocks noChangeAspect="1" noChangeArrowheads="1"/>
          </p:cNvPicPr>
          <p:nvPr/>
        </p:nvPicPr>
        <p:blipFill>
          <a:blip r:embed="rId2" cstate="print"/>
          <a:srcRect/>
          <a:stretch>
            <a:fillRect/>
          </a:stretch>
        </p:blipFill>
        <p:spPr bwMode="auto">
          <a:xfrm>
            <a:off x="6072302" y="1136241"/>
            <a:ext cx="3492888" cy="3782932"/>
          </a:xfrm>
          <a:prstGeom prst="rect">
            <a:avLst/>
          </a:prstGeom>
          <a:noFill/>
        </p:spPr>
      </p:pic>
      <p:sp>
        <p:nvSpPr>
          <p:cNvPr id="4" name="pole tekstowe 3"/>
          <p:cNvSpPr txBox="1"/>
          <p:nvPr/>
        </p:nvSpPr>
        <p:spPr>
          <a:xfrm>
            <a:off x="396842" y="263507"/>
            <a:ext cx="5318716" cy="1466171"/>
          </a:xfrm>
          <a:prstGeom prst="rect">
            <a:avLst/>
          </a:prstGeom>
          <a:noFill/>
        </p:spPr>
        <p:txBody>
          <a:bodyPr wrap="square" rtlCol="0">
            <a:spAutoFit/>
          </a:bodyPr>
          <a:lstStyle/>
          <a:p>
            <a:pPr algn="ctr"/>
            <a:r>
              <a:rPr lang="pl-PL" sz="3200" b="1" dirty="0" smtClean="0">
                <a:solidFill>
                  <a:srgbClr val="C00000"/>
                </a:solidFill>
              </a:rPr>
              <a:t>1985 – Międzynarodowy Rok Młodzieży</a:t>
            </a:r>
          </a:p>
          <a:p>
            <a:pPr algn="ctr"/>
            <a:endParaRPr lang="pl-PL" sz="3200" b="1" dirty="0">
              <a:solidFill>
                <a:srgbClr val="C00000"/>
              </a:solidFill>
            </a:endParaRPr>
          </a:p>
        </p:txBody>
      </p:sp>
      <p:pic>
        <p:nvPicPr>
          <p:cNvPr id="20482" name="Picture 2" descr="http://gimnazjum6bp.pl/userfiles/image/1%20-%20Rok%20szkolny%202012-13/000%20-%20papiez%20jan%20pawe%C5%82%20ii%20/ml%20%20(2).jpg"/>
          <p:cNvPicPr>
            <a:picLocks noChangeAspect="1" noChangeArrowheads="1"/>
          </p:cNvPicPr>
          <p:nvPr/>
        </p:nvPicPr>
        <p:blipFill>
          <a:blip r:embed="rId3" cstate="print"/>
          <a:srcRect/>
          <a:stretch>
            <a:fillRect/>
          </a:stretch>
        </p:blipFill>
        <p:spPr bwMode="auto">
          <a:xfrm>
            <a:off x="825470" y="1620829"/>
            <a:ext cx="4714908" cy="2205214"/>
          </a:xfrm>
          <a:prstGeom prst="rect">
            <a:avLst/>
          </a:prstGeom>
          <a:noFill/>
        </p:spPr>
      </p:pic>
      <p:sp>
        <p:nvSpPr>
          <p:cNvPr id="6" name="Prostokąt 5"/>
          <p:cNvSpPr/>
          <p:nvPr/>
        </p:nvSpPr>
        <p:spPr>
          <a:xfrm>
            <a:off x="325404" y="4121159"/>
            <a:ext cx="5214974" cy="1165704"/>
          </a:xfrm>
          <a:prstGeom prst="rect">
            <a:avLst/>
          </a:prstGeom>
        </p:spPr>
        <p:txBody>
          <a:bodyPr wrap="square">
            <a:spAutoFit/>
          </a:bodyPr>
          <a:lstStyle/>
          <a:p>
            <a:r>
              <a:rPr lang="pl-PL" sz="2500" b="1" dirty="0" smtClean="0">
                <a:solidFill>
                  <a:srgbClr val="C00000"/>
                </a:solidFill>
              </a:rPr>
              <a:t>Jan Paweł II wydaje </a:t>
            </a:r>
          </a:p>
          <a:p>
            <a:r>
              <a:rPr lang="pl-PL" sz="2500" b="1" dirty="0" smtClean="0">
                <a:solidFill>
                  <a:srgbClr val="C00000"/>
                </a:solidFill>
              </a:rPr>
              <a:t>List do Młodych i ustanawia Światowe Dni Młodzieży</a:t>
            </a:r>
            <a:endParaRPr lang="pl-PL" sz="2500" dirty="0">
              <a:solidFill>
                <a:srgbClr val="C00000"/>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20482"/>
                                        </p:tgtEl>
                                        <p:attrNameLst>
                                          <p:attrName>style.visibility</p:attrName>
                                        </p:attrNameLst>
                                      </p:cBhvr>
                                      <p:to>
                                        <p:strVal val="visible"/>
                                      </p:to>
                                    </p:set>
                                    <p:animEffect transition="in" filter="slide(fromBottom)">
                                      <p:cBhvr>
                                        <p:cTn id="7" dur="1000"/>
                                        <p:tgtEl>
                                          <p:spTgt spid="20482"/>
                                        </p:tgtEl>
                                      </p:cBhvr>
                                    </p:animEffect>
                                  </p:childTnLst>
                                </p:cTn>
                              </p:par>
                              <p:par>
                                <p:cTn id="8" presetID="12" presetClass="entr" presetSubtype="2"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slide(fromRight)">
                                      <p:cBhvr>
                                        <p:cTn id="10" dur="1000"/>
                                        <p:tgtEl>
                                          <p:spTgt spid="3"/>
                                        </p:tgtEl>
                                      </p:cBhvr>
                                    </p:animEffect>
                                  </p:childTnLst>
                                </p:cTn>
                              </p:par>
                            </p:childTnLst>
                          </p:cTn>
                        </p:par>
                        <p:par>
                          <p:cTn id="11" fill="hold">
                            <p:stCondLst>
                              <p:cond delay="1000"/>
                            </p:stCondLst>
                            <p:childTnLst>
                              <p:par>
                                <p:cTn id="12" presetID="37" presetClass="entr" presetSubtype="0" fill="hold" grpId="0"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2000"/>
                                        <p:tgtEl>
                                          <p:spTgt spid="4"/>
                                        </p:tgtEl>
                                      </p:cBhvr>
                                    </p:animEffect>
                                    <p:anim calcmode="lin" valueType="num">
                                      <p:cBhvr>
                                        <p:cTn id="15" dur="2000" fill="hold"/>
                                        <p:tgtEl>
                                          <p:spTgt spid="4"/>
                                        </p:tgtEl>
                                        <p:attrNameLst>
                                          <p:attrName>ppt_x</p:attrName>
                                        </p:attrNameLst>
                                      </p:cBhvr>
                                      <p:tavLst>
                                        <p:tav tm="0">
                                          <p:val>
                                            <p:strVal val="#ppt_x"/>
                                          </p:val>
                                        </p:tav>
                                        <p:tav tm="100000">
                                          <p:val>
                                            <p:strVal val="#ppt_x"/>
                                          </p:val>
                                        </p:tav>
                                      </p:tavLst>
                                    </p:anim>
                                    <p:anim calcmode="lin" valueType="num">
                                      <p:cBhvr>
                                        <p:cTn id="16" dur="1800" decel="100000" fill="hold"/>
                                        <p:tgtEl>
                                          <p:spTgt spid="4"/>
                                        </p:tgtEl>
                                        <p:attrNameLst>
                                          <p:attrName>ppt_y</p:attrName>
                                        </p:attrNameLst>
                                      </p:cBhvr>
                                      <p:tavLst>
                                        <p:tav tm="0">
                                          <p:val>
                                            <p:strVal val="#ppt_y+1"/>
                                          </p:val>
                                        </p:tav>
                                        <p:tav tm="100000">
                                          <p:val>
                                            <p:strVal val="#ppt_y-.03"/>
                                          </p:val>
                                        </p:tav>
                                      </p:tavLst>
                                    </p:anim>
                                    <p:anim calcmode="lin" valueType="num">
                                      <p:cBhvr>
                                        <p:cTn id="17" dur="200" accel="100000" fill="hold">
                                          <p:stCondLst>
                                            <p:cond delay="1800"/>
                                          </p:stCondLst>
                                        </p:cTn>
                                        <p:tgtEl>
                                          <p:spTgt spid="4"/>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rostokąt 1"/>
          <p:cNvSpPr/>
          <p:nvPr/>
        </p:nvSpPr>
        <p:spPr>
          <a:xfrm>
            <a:off x="118516" y="3609295"/>
            <a:ext cx="4207342" cy="1809726"/>
          </a:xfrm>
          <a:prstGeom prst="rect">
            <a:avLst/>
          </a:prstGeom>
        </p:spPr>
        <p:txBody>
          <a:bodyPr wrap="square">
            <a:spAutoFit/>
          </a:bodyPr>
          <a:lstStyle/>
          <a:p>
            <a:pPr algn="ctr"/>
            <a:r>
              <a:rPr lang="pl-PL" sz="3000" b="1" dirty="0" smtClean="0">
                <a:solidFill>
                  <a:srgbClr val="C00000"/>
                </a:solidFill>
              </a:rPr>
              <a:t>Pod przewodnictwem biskupa, każdego roku w Niedzielę Palmową. </a:t>
            </a:r>
            <a:endParaRPr lang="pl-PL" sz="3000" b="1" dirty="0">
              <a:solidFill>
                <a:srgbClr val="C00000"/>
              </a:solidFill>
            </a:endParaRPr>
          </a:p>
        </p:txBody>
      </p:sp>
      <p:pic>
        <p:nvPicPr>
          <p:cNvPr id="21506" name="Picture 2" descr="http://s2.manifo.com/usr/e/E0FC/3a/manager/zdjecia/niedziela_palmowa_2014/386530_palmowa15_4.jpg"/>
          <p:cNvPicPr>
            <a:picLocks noChangeAspect="1" noChangeArrowheads="1"/>
          </p:cNvPicPr>
          <p:nvPr/>
        </p:nvPicPr>
        <p:blipFill>
          <a:blip r:embed="rId2" cstate="print"/>
          <a:srcRect/>
          <a:stretch>
            <a:fillRect/>
          </a:stretch>
        </p:blipFill>
        <p:spPr bwMode="auto">
          <a:xfrm>
            <a:off x="4564010" y="2835275"/>
            <a:ext cx="5301571" cy="2638135"/>
          </a:xfrm>
          <a:prstGeom prst="rect">
            <a:avLst/>
          </a:prstGeom>
          <a:noFill/>
        </p:spPr>
      </p:pic>
      <p:sp>
        <p:nvSpPr>
          <p:cNvPr id="6" name="Prostokąt 5"/>
          <p:cNvSpPr/>
          <p:nvPr/>
        </p:nvSpPr>
        <p:spPr>
          <a:xfrm>
            <a:off x="5754767" y="632297"/>
            <a:ext cx="4008323" cy="2239074"/>
          </a:xfrm>
          <a:prstGeom prst="rect">
            <a:avLst/>
          </a:prstGeom>
        </p:spPr>
        <p:txBody>
          <a:bodyPr wrap="square">
            <a:spAutoFit/>
          </a:bodyPr>
          <a:lstStyle/>
          <a:p>
            <a:pPr algn="ctr"/>
            <a:r>
              <a:rPr lang="pl-PL" sz="3000" b="1" dirty="0" smtClean="0">
                <a:solidFill>
                  <a:srgbClr val="C00000"/>
                </a:solidFill>
              </a:rPr>
              <a:t>Pod przewodnictwem papieża, co kilka lat, w wymiarze międzynarodowym. </a:t>
            </a:r>
          </a:p>
        </p:txBody>
      </p:sp>
      <p:pic>
        <p:nvPicPr>
          <p:cNvPr id="21512" name="Picture 8" descr="http://spotkania.wiara.pl/files/11/03/02/062362_KOLONIA160805B_HP1522_34.jpg"/>
          <p:cNvPicPr>
            <a:picLocks noChangeAspect="1" noChangeArrowheads="1"/>
          </p:cNvPicPr>
          <p:nvPr/>
        </p:nvPicPr>
        <p:blipFill>
          <a:blip r:embed="rId3" cstate="print"/>
          <a:srcRect/>
          <a:stretch>
            <a:fillRect/>
          </a:stretch>
        </p:blipFill>
        <p:spPr bwMode="auto">
          <a:xfrm>
            <a:off x="277283" y="155977"/>
            <a:ext cx="5239332" cy="2622139"/>
          </a:xfrm>
          <a:prstGeom prst="rect">
            <a:avLst/>
          </a:prstGeom>
          <a:noFill/>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1512"/>
                                        </p:tgtEl>
                                        <p:attrNameLst>
                                          <p:attrName>style.visibility</p:attrName>
                                        </p:attrNameLst>
                                      </p:cBhvr>
                                      <p:to>
                                        <p:strVal val="visible"/>
                                      </p:to>
                                    </p:set>
                                    <p:anim calcmode="lin" valueType="num">
                                      <p:cBhvr additive="base">
                                        <p:cTn id="7" dur="2000" fill="hold"/>
                                        <p:tgtEl>
                                          <p:spTgt spid="21512"/>
                                        </p:tgtEl>
                                        <p:attrNameLst>
                                          <p:attrName>ppt_x</p:attrName>
                                        </p:attrNameLst>
                                      </p:cBhvr>
                                      <p:tavLst>
                                        <p:tav tm="0">
                                          <p:val>
                                            <p:strVal val="0-#ppt_w/2"/>
                                          </p:val>
                                        </p:tav>
                                        <p:tav tm="100000">
                                          <p:val>
                                            <p:strVal val="#ppt_x"/>
                                          </p:val>
                                        </p:tav>
                                      </p:tavLst>
                                    </p:anim>
                                    <p:anim calcmode="lin" valueType="num">
                                      <p:cBhvr additive="base">
                                        <p:cTn id="8" dur="2000" fill="hold"/>
                                        <p:tgtEl>
                                          <p:spTgt spid="21512"/>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2000" fill="hold"/>
                                        <p:tgtEl>
                                          <p:spTgt spid="6"/>
                                        </p:tgtEl>
                                        <p:attrNameLst>
                                          <p:attrName>ppt_x</p:attrName>
                                        </p:attrNameLst>
                                      </p:cBhvr>
                                      <p:tavLst>
                                        <p:tav tm="0">
                                          <p:val>
                                            <p:strVal val="1+#ppt_w/2"/>
                                          </p:val>
                                        </p:tav>
                                        <p:tav tm="100000">
                                          <p:val>
                                            <p:strVal val="#ppt_x"/>
                                          </p:val>
                                        </p:tav>
                                      </p:tavLst>
                                    </p:anim>
                                    <p:anim calcmode="lin" valueType="num">
                                      <p:cBhvr additive="base">
                                        <p:cTn id="12" dur="20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nodeType="clickEffect">
                                  <p:stCondLst>
                                    <p:cond delay="0"/>
                                  </p:stCondLst>
                                  <p:childTnLst>
                                    <p:set>
                                      <p:cBhvr>
                                        <p:cTn id="16" dur="1" fill="hold">
                                          <p:stCondLst>
                                            <p:cond delay="0"/>
                                          </p:stCondLst>
                                        </p:cTn>
                                        <p:tgtEl>
                                          <p:spTgt spid="21506"/>
                                        </p:tgtEl>
                                        <p:attrNameLst>
                                          <p:attrName>style.visibility</p:attrName>
                                        </p:attrNameLst>
                                      </p:cBhvr>
                                      <p:to>
                                        <p:strVal val="visible"/>
                                      </p:to>
                                    </p:set>
                                    <p:anim calcmode="lin" valueType="num">
                                      <p:cBhvr additive="base">
                                        <p:cTn id="17" dur="2000" fill="hold"/>
                                        <p:tgtEl>
                                          <p:spTgt spid="21506"/>
                                        </p:tgtEl>
                                        <p:attrNameLst>
                                          <p:attrName>ppt_x</p:attrName>
                                        </p:attrNameLst>
                                      </p:cBhvr>
                                      <p:tavLst>
                                        <p:tav tm="0">
                                          <p:val>
                                            <p:strVal val="1+#ppt_w/2"/>
                                          </p:val>
                                        </p:tav>
                                        <p:tav tm="100000">
                                          <p:val>
                                            <p:strVal val="#ppt_x"/>
                                          </p:val>
                                        </p:tav>
                                      </p:tavLst>
                                    </p:anim>
                                    <p:anim calcmode="lin" valueType="num">
                                      <p:cBhvr additive="base">
                                        <p:cTn id="18" dur="2000" fill="hold"/>
                                        <p:tgtEl>
                                          <p:spTgt spid="21506"/>
                                        </p:tgtEl>
                                        <p:attrNameLst>
                                          <p:attrName>ppt_y</p:attrName>
                                        </p:attrNameLst>
                                      </p:cBhvr>
                                      <p:tavLst>
                                        <p:tav tm="0">
                                          <p:val>
                                            <p:strVal val="#ppt_y"/>
                                          </p:val>
                                        </p:tav>
                                        <p:tav tm="100000">
                                          <p:val>
                                            <p:strVal val="#ppt_y"/>
                                          </p:val>
                                        </p:tav>
                                      </p:tavLst>
                                    </p:anim>
                                  </p:childTnLst>
                                </p:cTn>
                              </p:par>
                              <p:par>
                                <p:cTn id="19" presetID="2" presetClass="entr" presetSubtype="8" fill="hold" grpId="0" nodeType="with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additive="base">
                                        <p:cTn id="21" dur="2000" fill="hold"/>
                                        <p:tgtEl>
                                          <p:spTgt spid="2"/>
                                        </p:tgtEl>
                                        <p:attrNameLst>
                                          <p:attrName>ppt_x</p:attrName>
                                        </p:attrNameLst>
                                      </p:cBhvr>
                                      <p:tavLst>
                                        <p:tav tm="0">
                                          <p:val>
                                            <p:strVal val="0-#ppt_w/2"/>
                                          </p:val>
                                        </p:tav>
                                        <p:tav tm="100000">
                                          <p:val>
                                            <p:strVal val="#ppt_x"/>
                                          </p:val>
                                        </p:tav>
                                      </p:tavLst>
                                    </p:anim>
                                    <p:anim calcmode="lin" valueType="num">
                                      <p:cBhvr additive="base">
                                        <p:cTn id="22" dur="20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6146" name="Picture 1"/>
          <p:cNvPicPr>
            <a:picLocks noChangeAspect="1" noChangeArrowheads="1"/>
          </p:cNvPicPr>
          <p:nvPr/>
        </p:nvPicPr>
        <p:blipFill>
          <a:blip r:embed="rId3" cstate="print"/>
          <a:srcRect/>
          <a:stretch>
            <a:fillRect/>
          </a:stretch>
        </p:blipFill>
        <p:spPr bwMode="auto">
          <a:xfrm>
            <a:off x="0" y="-9525"/>
            <a:ext cx="10094913" cy="5680075"/>
          </a:xfrm>
          <a:prstGeom prst="rect">
            <a:avLst/>
          </a:prstGeom>
          <a:noFill/>
          <a:ln w="9525">
            <a:noFill/>
            <a:round/>
            <a:headEnd/>
            <a:tailEnd/>
          </a:ln>
          <a:effec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3" cstate="print"/>
          <a:srcRect/>
          <a:stretch>
            <a:fillRect/>
          </a:stretch>
        </p:blipFill>
        <p:spPr bwMode="auto">
          <a:xfrm>
            <a:off x="0" y="7938"/>
            <a:ext cx="10080625" cy="5672137"/>
          </a:xfrm>
          <a:prstGeom prst="rect">
            <a:avLst/>
          </a:prstGeom>
          <a:noFill/>
          <a:ln w="9525">
            <a:noFill/>
            <a:round/>
            <a:headEnd/>
            <a:tailEnd/>
          </a:ln>
          <a:effec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kyleabaker.com/wp-content/uploads/2008/06/wallpaper-world-map-2006-large.gif"/>
          <p:cNvPicPr>
            <a:picLocks noChangeAspect="1" noChangeArrowheads="1"/>
          </p:cNvPicPr>
          <p:nvPr/>
        </p:nvPicPr>
        <p:blipFill>
          <a:blip r:embed="rId2" cstate="print"/>
          <a:srcRect t="7207" b="6315"/>
          <a:stretch>
            <a:fillRect/>
          </a:stretch>
        </p:blipFill>
        <p:spPr bwMode="auto">
          <a:xfrm>
            <a:off x="468280" y="1008112"/>
            <a:ext cx="9144000" cy="4320480"/>
          </a:xfrm>
          <a:prstGeom prst="rect">
            <a:avLst/>
          </a:prstGeom>
          <a:noFill/>
        </p:spPr>
      </p:pic>
      <p:sp>
        <p:nvSpPr>
          <p:cNvPr id="3" name="Objaśnienie owalne 2"/>
          <p:cNvSpPr/>
          <p:nvPr/>
        </p:nvSpPr>
        <p:spPr>
          <a:xfrm>
            <a:off x="1079840" y="0"/>
            <a:ext cx="3096344" cy="576064"/>
          </a:xfrm>
          <a:prstGeom prst="wedgeEllipseCallout">
            <a:avLst>
              <a:gd name="adj1" fmla="val 66893"/>
              <a:gd name="adj2" fmla="val 321442"/>
            </a:avLst>
          </a:prstGeom>
          <a:solidFill>
            <a:schemeClr val="bg1"/>
          </a:solidFill>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pl-PL" b="1" dirty="0" smtClean="0">
                <a:latin typeface="Arial" pitchFamily="34" charset="0"/>
                <a:cs typeface="Arial" pitchFamily="34" charset="0"/>
              </a:rPr>
              <a:t>Santiago de </a:t>
            </a:r>
            <a:r>
              <a:rPr lang="pl-PL" b="1" dirty="0" err="1" smtClean="0">
                <a:latin typeface="Arial" pitchFamily="34" charset="0"/>
                <a:cs typeface="Arial" pitchFamily="34" charset="0"/>
              </a:rPr>
              <a:t>Compostella</a:t>
            </a:r>
            <a:r>
              <a:rPr lang="pl-PL" b="1" dirty="0" smtClean="0">
                <a:latin typeface="Arial" pitchFamily="34" charset="0"/>
                <a:cs typeface="Arial" pitchFamily="34" charset="0"/>
              </a:rPr>
              <a:t> 1989</a:t>
            </a:r>
            <a:endParaRPr lang="pl-PL" b="1" dirty="0">
              <a:latin typeface="Arial" pitchFamily="34" charset="0"/>
              <a:cs typeface="Arial" pitchFamily="34" charset="0"/>
            </a:endParaRPr>
          </a:p>
        </p:txBody>
      </p:sp>
      <p:sp>
        <p:nvSpPr>
          <p:cNvPr id="4" name="Objaśnienie owalne 3"/>
          <p:cNvSpPr/>
          <p:nvPr/>
        </p:nvSpPr>
        <p:spPr>
          <a:xfrm>
            <a:off x="468280" y="3456384"/>
            <a:ext cx="1979712" cy="576064"/>
          </a:xfrm>
          <a:prstGeom prst="wedgeEllipseCallout">
            <a:avLst>
              <a:gd name="adj1" fmla="val 91174"/>
              <a:gd name="adj2" fmla="val 95368"/>
            </a:avLst>
          </a:prstGeom>
          <a:solidFill>
            <a:schemeClr val="bg1"/>
          </a:solidFill>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pl-PL" b="1" dirty="0" smtClean="0">
                <a:latin typeface="Arial" pitchFamily="34" charset="0"/>
                <a:cs typeface="Arial" pitchFamily="34" charset="0"/>
              </a:rPr>
              <a:t>Buenos Aires 1987</a:t>
            </a:r>
            <a:endParaRPr lang="pl-PL" b="1" dirty="0">
              <a:latin typeface="Arial" pitchFamily="34" charset="0"/>
              <a:cs typeface="Arial" pitchFamily="34" charset="0"/>
            </a:endParaRPr>
          </a:p>
        </p:txBody>
      </p:sp>
      <p:sp>
        <p:nvSpPr>
          <p:cNvPr id="5" name="Objaśnienie owalne 4"/>
          <p:cNvSpPr/>
          <p:nvPr/>
        </p:nvSpPr>
        <p:spPr>
          <a:xfrm>
            <a:off x="6048392" y="792088"/>
            <a:ext cx="2592288" cy="576064"/>
          </a:xfrm>
          <a:prstGeom prst="wedgeEllipseCallout">
            <a:avLst>
              <a:gd name="adj1" fmla="val -79394"/>
              <a:gd name="adj2" fmla="val 124229"/>
            </a:avLst>
          </a:prstGeom>
          <a:solidFill>
            <a:srgbClr val="00CC00"/>
          </a:solidFill>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pl-PL" b="1" dirty="0" smtClean="0">
                <a:latin typeface="Arial" pitchFamily="34" charset="0"/>
                <a:cs typeface="Arial" pitchFamily="34" charset="0"/>
              </a:rPr>
              <a:t>Częstochowa 1991</a:t>
            </a:r>
            <a:endParaRPr lang="pl-PL" b="1" dirty="0">
              <a:latin typeface="Arial" pitchFamily="34" charset="0"/>
              <a:cs typeface="Arial" pitchFamily="34" charset="0"/>
            </a:endParaRPr>
          </a:p>
        </p:txBody>
      </p:sp>
      <p:sp>
        <p:nvSpPr>
          <p:cNvPr id="6" name="Objaśnienie owalne 5"/>
          <p:cNvSpPr/>
          <p:nvPr/>
        </p:nvSpPr>
        <p:spPr>
          <a:xfrm>
            <a:off x="540288" y="1368152"/>
            <a:ext cx="1835696" cy="576064"/>
          </a:xfrm>
          <a:prstGeom prst="wedgeEllipseCallout">
            <a:avLst>
              <a:gd name="adj1" fmla="val 58017"/>
              <a:gd name="adj2" fmla="val 83343"/>
            </a:avLst>
          </a:prstGeom>
          <a:solidFill>
            <a:schemeClr val="bg1"/>
          </a:solidFill>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pl-PL" b="1" dirty="0" smtClean="0">
                <a:latin typeface="Arial" pitchFamily="34" charset="0"/>
                <a:cs typeface="Arial" pitchFamily="34" charset="0"/>
              </a:rPr>
              <a:t>Denver 1993</a:t>
            </a:r>
            <a:endParaRPr lang="pl-PL" b="1" dirty="0">
              <a:latin typeface="Arial" pitchFamily="34" charset="0"/>
              <a:cs typeface="Arial" pitchFamily="34" charset="0"/>
            </a:endParaRPr>
          </a:p>
        </p:txBody>
      </p:sp>
      <p:sp>
        <p:nvSpPr>
          <p:cNvPr id="7" name="Objaśnienie owalne 6"/>
          <p:cNvSpPr/>
          <p:nvPr/>
        </p:nvSpPr>
        <p:spPr>
          <a:xfrm>
            <a:off x="6048392" y="3312368"/>
            <a:ext cx="1512168" cy="576064"/>
          </a:xfrm>
          <a:prstGeom prst="wedgeEllipseCallout">
            <a:avLst>
              <a:gd name="adj1" fmla="val 71703"/>
              <a:gd name="adj2" fmla="val -111465"/>
            </a:avLst>
          </a:prstGeom>
          <a:solidFill>
            <a:schemeClr val="bg1"/>
          </a:solidFill>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pl-PL" b="1" dirty="0" smtClean="0">
                <a:latin typeface="Arial" pitchFamily="34" charset="0"/>
                <a:cs typeface="Arial" pitchFamily="34" charset="0"/>
              </a:rPr>
              <a:t>Manila 1995</a:t>
            </a:r>
            <a:endParaRPr lang="pl-PL" b="1" dirty="0">
              <a:latin typeface="Arial" pitchFamily="34" charset="0"/>
              <a:cs typeface="Arial" pitchFamily="34" charset="0"/>
            </a:endParaRPr>
          </a:p>
        </p:txBody>
      </p:sp>
      <p:sp>
        <p:nvSpPr>
          <p:cNvPr id="8" name="Objaśnienie owalne 7"/>
          <p:cNvSpPr/>
          <p:nvPr/>
        </p:nvSpPr>
        <p:spPr>
          <a:xfrm>
            <a:off x="3672128" y="2448272"/>
            <a:ext cx="1512168" cy="576064"/>
          </a:xfrm>
          <a:prstGeom prst="wedgeEllipseCallout">
            <a:avLst>
              <a:gd name="adj1" fmla="val 31391"/>
              <a:gd name="adj2" fmla="val -125896"/>
            </a:avLst>
          </a:prstGeom>
          <a:solidFill>
            <a:schemeClr val="bg1"/>
          </a:solidFill>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pl-PL" b="1" dirty="0" smtClean="0">
                <a:latin typeface="Arial" pitchFamily="34" charset="0"/>
                <a:cs typeface="Arial" pitchFamily="34" charset="0"/>
              </a:rPr>
              <a:t>Paryż 1997</a:t>
            </a:r>
            <a:endParaRPr lang="pl-PL" b="1" dirty="0">
              <a:latin typeface="Arial" pitchFamily="34" charset="0"/>
              <a:cs typeface="Arial" pitchFamily="34" charset="0"/>
            </a:endParaRPr>
          </a:p>
        </p:txBody>
      </p:sp>
      <p:sp>
        <p:nvSpPr>
          <p:cNvPr id="9" name="Objaśnienie owalne 8"/>
          <p:cNvSpPr/>
          <p:nvPr/>
        </p:nvSpPr>
        <p:spPr>
          <a:xfrm>
            <a:off x="5112288" y="2736304"/>
            <a:ext cx="1512168" cy="576064"/>
          </a:xfrm>
          <a:prstGeom prst="wedgeEllipseCallout">
            <a:avLst>
              <a:gd name="adj1" fmla="val -46485"/>
              <a:gd name="adj2" fmla="val -164375"/>
            </a:avLst>
          </a:prstGeom>
          <a:solidFill>
            <a:schemeClr val="bg1"/>
          </a:solidFill>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pl-PL" b="1" dirty="0" smtClean="0">
                <a:latin typeface="Arial" pitchFamily="34" charset="0"/>
                <a:cs typeface="Arial" pitchFamily="34" charset="0"/>
              </a:rPr>
              <a:t>Rzym 2000</a:t>
            </a:r>
            <a:endParaRPr lang="pl-PL" b="1" dirty="0">
              <a:latin typeface="Arial" pitchFamily="34" charset="0"/>
              <a:cs typeface="Arial" pitchFamily="34" charset="0"/>
            </a:endParaRPr>
          </a:p>
        </p:txBody>
      </p:sp>
      <p:sp>
        <p:nvSpPr>
          <p:cNvPr id="10" name="Objaśnienie owalne 9"/>
          <p:cNvSpPr/>
          <p:nvPr/>
        </p:nvSpPr>
        <p:spPr>
          <a:xfrm>
            <a:off x="647792" y="648072"/>
            <a:ext cx="1800200" cy="648072"/>
          </a:xfrm>
          <a:prstGeom prst="wedgeEllipseCallout">
            <a:avLst>
              <a:gd name="adj1" fmla="val 100062"/>
              <a:gd name="adj2" fmla="val 122358"/>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b="1" dirty="0" smtClean="0">
                <a:solidFill>
                  <a:schemeClr val="tx1"/>
                </a:solidFill>
                <a:latin typeface="Arial" pitchFamily="34" charset="0"/>
                <a:cs typeface="Arial" pitchFamily="34" charset="0"/>
              </a:rPr>
              <a:t>Toronto 2002</a:t>
            </a:r>
            <a:endParaRPr lang="pl-PL" b="1" dirty="0">
              <a:solidFill>
                <a:schemeClr val="tx1"/>
              </a:solidFill>
              <a:latin typeface="Arial" pitchFamily="34" charset="0"/>
              <a:cs typeface="Arial" pitchFamily="34" charset="0"/>
            </a:endParaRPr>
          </a:p>
        </p:txBody>
      </p:sp>
      <p:sp>
        <p:nvSpPr>
          <p:cNvPr id="11" name="Objaśnienie owalne 10"/>
          <p:cNvSpPr/>
          <p:nvPr/>
        </p:nvSpPr>
        <p:spPr>
          <a:xfrm>
            <a:off x="468280" y="2160240"/>
            <a:ext cx="1944216" cy="936104"/>
          </a:xfrm>
          <a:prstGeom prst="wedgeEllipseCallout">
            <a:avLst>
              <a:gd name="adj1" fmla="val 110592"/>
              <a:gd name="adj2" fmla="val 99808"/>
            </a:avLst>
          </a:prstGeom>
          <a:solidFill>
            <a:schemeClr val="bg1"/>
          </a:solidFill>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pl-PL" b="1" dirty="0" smtClean="0">
                <a:latin typeface="Arial" pitchFamily="34" charset="0"/>
                <a:cs typeface="Arial" pitchFamily="34" charset="0"/>
              </a:rPr>
              <a:t>Rio de Janeiro 2013</a:t>
            </a:r>
            <a:endParaRPr lang="pl-PL" b="1" dirty="0">
              <a:latin typeface="Arial" pitchFamily="34" charset="0"/>
              <a:cs typeface="Arial" pitchFamily="34" charset="0"/>
            </a:endParaRPr>
          </a:p>
        </p:txBody>
      </p:sp>
      <p:sp>
        <p:nvSpPr>
          <p:cNvPr id="12" name="Objaśnienie owalne 11"/>
          <p:cNvSpPr/>
          <p:nvPr/>
        </p:nvSpPr>
        <p:spPr>
          <a:xfrm>
            <a:off x="3744136" y="432048"/>
            <a:ext cx="1656184" cy="576064"/>
          </a:xfrm>
          <a:prstGeom prst="wedgeEllipseCallout">
            <a:avLst>
              <a:gd name="adj1" fmla="val 10631"/>
              <a:gd name="adj2" fmla="val 239671"/>
            </a:avLst>
          </a:prstGeom>
          <a:solidFill>
            <a:schemeClr val="bg1"/>
          </a:solidFill>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pl-PL" b="1" dirty="0" smtClean="0">
                <a:latin typeface="Arial" pitchFamily="34" charset="0"/>
                <a:cs typeface="Arial" pitchFamily="34" charset="0"/>
              </a:rPr>
              <a:t>Madryt 2011</a:t>
            </a:r>
            <a:endParaRPr lang="pl-PL" b="1" dirty="0">
              <a:latin typeface="Arial" pitchFamily="34" charset="0"/>
              <a:cs typeface="Arial" pitchFamily="34" charset="0"/>
            </a:endParaRPr>
          </a:p>
        </p:txBody>
      </p:sp>
      <p:sp>
        <p:nvSpPr>
          <p:cNvPr id="13" name="Objaśnienie owalne 12"/>
          <p:cNvSpPr/>
          <p:nvPr/>
        </p:nvSpPr>
        <p:spPr>
          <a:xfrm>
            <a:off x="5400320" y="144016"/>
            <a:ext cx="1512168" cy="576064"/>
          </a:xfrm>
          <a:prstGeom prst="wedgeEllipseCallout">
            <a:avLst>
              <a:gd name="adj1" fmla="val -73057"/>
              <a:gd name="adj2" fmla="val 244480"/>
            </a:avLst>
          </a:prstGeom>
          <a:solidFill>
            <a:schemeClr val="bg1"/>
          </a:solidFill>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pl-PL" b="1" dirty="0" smtClean="0">
                <a:latin typeface="Arial" pitchFamily="34" charset="0"/>
                <a:cs typeface="Arial" pitchFamily="34" charset="0"/>
              </a:rPr>
              <a:t>Kolonia 2005</a:t>
            </a:r>
            <a:endParaRPr lang="pl-PL" b="1" dirty="0">
              <a:latin typeface="Arial" pitchFamily="34" charset="0"/>
              <a:cs typeface="Arial" pitchFamily="34" charset="0"/>
            </a:endParaRPr>
          </a:p>
        </p:txBody>
      </p:sp>
      <p:sp>
        <p:nvSpPr>
          <p:cNvPr id="14" name="Objaśnienie owalne 13"/>
          <p:cNvSpPr/>
          <p:nvPr/>
        </p:nvSpPr>
        <p:spPr>
          <a:xfrm>
            <a:off x="6624456" y="4392488"/>
            <a:ext cx="1512168" cy="576064"/>
          </a:xfrm>
          <a:prstGeom prst="wedgeEllipseCallout">
            <a:avLst>
              <a:gd name="adj1" fmla="val 58876"/>
              <a:gd name="adj2" fmla="val -75389"/>
            </a:avLst>
          </a:prstGeom>
          <a:solidFill>
            <a:schemeClr val="bg1"/>
          </a:solidFill>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pl-PL" b="1" dirty="0" smtClean="0">
                <a:latin typeface="Arial" pitchFamily="34" charset="0"/>
                <a:cs typeface="Arial" pitchFamily="34" charset="0"/>
              </a:rPr>
              <a:t>Sydney 2008</a:t>
            </a:r>
            <a:endParaRPr lang="pl-PL" b="1" dirty="0">
              <a:latin typeface="Arial" pitchFamily="34" charset="0"/>
              <a:cs typeface="Arial" pitchFamily="34" charset="0"/>
            </a:endParaRPr>
          </a:p>
        </p:txBody>
      </p:sp>
      <p:sp>
        <p:nvSpPr>
          <p:cNvPr id="15" name="Objaśnienie owalne 14"/>
          <p:cNvSpPr/>
          <p:nvPr/>
        </p:nvSpPr>
        <p:spPr>
          <a:xfrm>
            <a:off x="6192408" y="1944216"/>
            <a:ext cx="2592288" cy="576064"/>
          </a:xfrm>
          <a:prstGeom prst="wedgeEllipseCallout">
            <a:avLst>
              <a:gd name="adj1" fmla="val -85808"/>
              <a:gd name="adj2" fmla="val -70579"/>
            </a:avLst>
          </a:prstGeom>
          <a:solidFill>
            <a:srgbClr val="FF0000"/>
          </a:solid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pl-PL" b="1" dirty="0" smtClean="0">
                <a:solidFill>
                  <a:schemeClr val="bg1"/>
                </a:solidFill>
                <a:latin typeface="Arial" pitchFamily="34" charset="0"/>
                <a:cs typeface="Arial" pitchFamily="34" charset="0"/>
              </a:rPr>
              <a:t>Kraków 2016</a:t>
            </a:r>
            <a:endParaRPr lang="pl-PL" b="1"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a:blip r:embed="rId3" cstate="print"/>
          <a:srcRect/>
          <a:stretch>
            <a:fillRect/>
          </a:stretch>
        </p:blipFill>
        <p:spPr bwMode="auto">
          <a:xfrm>
            <a:off x="4763" y="0"/>
            <a:ext cx="10071100" cy="5670550"/>
          </a:xfrm>
          <a:prstGeom prst="rect">
            <a:avLst/>
          </a:prstGeom>
          <a:noFill/>
          <a:ln w="9525">
            <a:noFill/>
            <a:miter lim="800000"/>
            <a:headEnd/>
            <a:tailEnd/>
          </a:ln>
          <a:effec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Motyw pakietu Office">
  <a:themeElements>
    <a:clrScheme name="Motyw pakietu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Motyw pakietu Office">
      <a:majorFont>
        <a:latin typeface="Arial"/>
        <a:ea typeface=""/>
        <a:cs typeface="Arial Unicode MS"/>
      </a:majorFont>
      <a:minorFont>
        <a:latin typeface="Arial"/>
        <a:ea typeface=""/>
        <a:cs typeface="Arial Unicode MS"/>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0" fontAlgn="base" latinLnBrk="0" hangingPunct="0">
          <a:lnSpc>
            <a:spcPct val="93000"/>
          </a:lnSpc>
          <a:spcBef>
            <a:spcPct val="0"/>
          </a:spcBef>
          <a:spcAft>
            <a:spcPct val="0"/>
          </a:spcAft>
          <a:buClr>
            <a:srgbClr val="000000"/>
          </a:buClr>
          <a:buSzPct val="100000"/>
          <a:buFont typeface="Times New Roman" pitchFamily="16" charset="0"/>
          <a:buNone/>
          <a:tabLst/>
          <a:defRPr kumimoji="0" lang="en-GB" altLang="pl-PL" sz="1800" b="0" i="0" u="none" strike="noStrike" cap="none" normalizeH="0" baseline="0" smtClean="0">
            <a:ln>
              <a:noFill/>
            </a:ln>
            <a:solidFill>
              <a:schemeClr val="bg1"/>
            </a:solidFill>
            <a:effectLst/>
            <a:latin typeface="Arial" charset="0"/>
            <a:cs typeface="Arial Unicode MS"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0" fontAlgn="base" latinLnBrk="0" hangingPunct="0">
          <a:lnSpc>
            <a:spcPct val="93000"/>
          </a:lnSpc>
          <a:spcBef>
            <a:spcPct val="0"/>
          </a:spcBef>
          <a:spcAft>
            <a:spcPct val="0"/>
          </a:spcAft>
          <a:buClr>
            <a:srgbClr val="000000"/>
          </a:buClr>
          <a:buSzPct val="100000"/>
          <a:buFont typeface="Times New Roman" pitchFamily="16" charset="0"/>
          <a:buNone/>
          <a:tabLst/>
          <a:defRPr kumimoji="0" lang="en-GB" altLang="pl-PL" sz="1800" b="0" i="0" u="none" strike="noStrike" cap="none" normalizeH="0" baseline="0" smtClean="0">
            <a:ln>
              <a:noFill/>
            </a:ln>
            <a:solidFill>
              <a:schemeClr val="bg1"/>
            </a:solidFill>
            <a:effectLst/>
            <a:latin typeface="Arial" charset="0"/>
            <a:cs typeface="Arial Unicode MS" charset="0"/>
          </a:defRPr>
        </a:defPPr>
      </a:lstStyle>
    </a:lnDef>
  </a:objectDefaults>
  <a:extraClrSchemeLst>
    <a:extraClrScheme>
      <a:clrScheme name="Motyw pakietu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Motyw pakietu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Motyw pakietu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otyw pakietu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Motyw pakietu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Motyw pakietu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Motyw pakietu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Motyw pakietu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Pakiet 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1214</TotalTime>
  <Words>612</Words>
  <Application>Microsoft Office PowerPoint</Application>
  <PresentationFormat>Niestandardowy</PresentationFormat>
  <Paragraphs>152</Paragraphs>
  <Slides>33</Slides>
  <Notes>14</Notes>
  <HiddenSlides>0</HiddenSlides>
  <MMClips>0</MMClips>
  <ScaleCrop>false</ScaleCrop>
  <HeadingPairs>
    <vt:vector size="4" baseType="variant">
      <vt:variant>
        <vt:lpstr>Motyw</vt:lpstr>
      </vt:variant>
      <vt:variant>
        <vt:i4>1</vt:i4>
      </vt:variant>
      <vt:variant>
        <vt:lpstr>Tytuły slajdów</vt:lpstr>
      </vt:variant>
      <vt:variant>
        <vt:i4>33</vt:i4>
      </vt:variant>
    </vt:vector>
  </HeadingPairs>
  <TitlesOfParts>
    <vt:vector size="34" baseType="lpstr">
      <vt:lpstr>Motyw pakietu Office</vt:lpstr>
      <vt:lpstr>Slajd 1</vt:lpstr>
      <vt:lpstr>Slajd 2</vt:lpstr>
      <vt:lpstr>Slajd 3</vt:lpstr>
      <vt:lpstr>Slajd 4</vt:lpstr>
      <vt:lpstr>Slajd 5</vt:lpstr>
      <vt:lpstr>Slajd 6</vt:lpstr>
      <vt:lpstr>Slajd 7</vt:lpstr>
      <vt:lpstr>Slajd 8</vt:lpstr>
      <vt:lpstr>Slajd 9</vt:lpstr>
      <vt:lpstr>Slajd 10</vt:lpstr>
      <vt:lpstr>Slajd 11</vt:lpstr>
      <vt:lpstr>Slajd 12</vt:lpstr>
      <vt:lpstr>Slajd 13</vt:lpstr>
      <vt:lpstr>Slajd 14</vt:lpstr>
      <vt:lpstr>Slajd 15</vt:lpstr>
      <vt:lpstr>Slajd 16</vt:lpstr>
      <vt:lpstr>Slajd 17</vt:lpstr>
      <vt:lpstr>Slajd 18</vt:lpstr>
      <vt:lpstr>Slajd 19</vt:lpstr>
      <vt:lpstr>Slajd 20</vt:lpstr>
      <vt:lpstr>Slajd 21</vt:lpstr>
      <vt:lpstr>Slajd 22</vt:lpstr>
      <vt:lpstr>Slajd 23</vt:lpstr>
      <vt:lpstr>Slajd 24</vt:lpstr>
      <vt:lpstr>Slajd 25</vt:lpstr>
      <vt:lpstr>Slajd 26</vt:lpstr>
      <vt:lpstr>Slajd 27</vt:lpstr>
      <vt:lpstr>Slajd 28</vt:lpstr>
      <vt:lpstr>Slajd 29</vt:lpstr>
      <vt:lpstr>Slajd 30</vt:lpstr>
      <vt:lpstr>Pozyskaliśmy następujących sponsorów:</vt:lpstr>
      <vt:lpstr>Slajd 32</vt:lpstr>
      <vt:lpstr>Slajd 33</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Prezentacja programu PowerPoint</dc:title>
  <dc:creator>Magda Dobrzyniak</dc:creator>
  <cp:lastModifiedBy>Tomek</cp:lastModifiedBy>
  <cp:revision>86</cp:revision>
  <cp:lastPrinted>1601-01-01T00:00:00Z</cp:lastPrinted>
  <dcterms:created xsi:type="dcterms:W3CDTF">2009-04-16T09:32:32Z</dcterms:created>
  <dcterms:modified xsi:type="dcterms:W3CDTF">2016-02-25T09:15:03Z</dcterms:modified>
</cp:coreProperties>
</file>